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70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7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409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61ECA-89DC-477A-9858-21C67EA7E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281A95-B498-4FEC-AE87-3822F691D4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D0A323-5CB0-4C38-BA1C-6CDE6AABB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2D4E1-83D2-4CF6-B1A8-1F6CE214A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05E1C-C018-49B1-938A-06645B3F1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40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401061-DABE-47C9-8821-89A5E71389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B7798-259B-46B7-B40B-8109A2B22E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E7C1A2-B1C4-4B02-8446-784E90E06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9293D-2EBE-4457-A5F2-7E37E0297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E78D5-409D-44F4-B15D-66287FE57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830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4396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BF847-7D68-415A-AFA2-5FF2E4405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30A24A-6CC3-404C-8CEC-020B6395E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9F4C12-437D-4B5D-B33C-FAFDEED4C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6B5DED-E6F7-4DE2-A49C-8D716064D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F8A7B-2384-44DC-9257-8B2CC1751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107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B41D3-CCEE-48CA-912D-2A85D40C9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A44C45-1AC7-4773-ABDC-F4C1F6B5BE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41FF55-702C-42C5-855A-56AC9B8A83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2C0BF0-EAD1-4E3B-ABD1-72ECCA2F0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2C4FF3-10EF-4CDD-9A1E-0E2AD8C8F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4EF74D-0EE4-43B4-903F-BB4651B49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19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5D428-D4EE-4A37-A869-585290532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8A2781-FF2A-4C74-B2BC-8511E6E042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28DDBD-CC58-4866-AFC7-A1697EB64B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D2824A-1F81-4A43-B5C3-B4EA4CE591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B382CC-71BF-4DB8-A98A-7BCD7F1344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ACFABA2-63AE-438A-9F93-2533F90ED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EA8350-A415-4764-AF59-AC4054345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23F690-B6AA-4A65-A638-AC8B80961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609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20236-077A-42DA-80E7-27A8AE370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0B0171-90B9-4D11-B32A-21A482587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286ECF-5832-4D11-A879-2C188EC3B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3BC4ED-0BFD-4D4E-AC32-2D1584D2D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115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54EA7C-CDEC-45FF-9047-AE038A86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9AF8FB-B78C-4564-A574-4A880A12C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348BCD-D0D1-40F3-91DF-F4412CDB0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5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74F06-D32D-4BC6-BE72-45CD199C3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DF2DC2-F5BE-4021-9432-A4563BC89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E29DA-5BDB-40E4-A4D3-89D1DBD31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1CCEF5-107E-43CF-B05C-C2354D4E9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BC9386-8163-498F-9659-75C753821E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04F889-6216-4C1E-BE83-F0F5AC31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756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11773-F020-4D3C-B38A-5B2C62B9B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13A703-4C37-460C-AC9A-5D73A0A87C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DAD982-ECD3-4E41-9D07-0169CF47D0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0B2BEA-7268-4CE7-83B3-A3D71D04D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34E86A-2C51-4F3B-8A86-0A7752217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1319F6-1277-48D6-8872-3BEA251B8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335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E484EA-982D-4296-AAEF-9167CD057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B71CCD-C0C8-4C73-A257-7B61FD863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2665A6-968E-468E-8DAE-BEE5E0FF1C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84F35-C8B9-4BCC-98DE-0B332E9DF278}" type="datetimeFigureOut">
              <a:rPr lang="en-US" smtClean="0"/>
              <a:t>9/29/2021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4B6F1-0D56-4877-97AB-E6D2231167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E14BC4-9204-4B76-9A40-B3874A8689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FDDC8-88DB-48D1-B225-E868652D0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093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757A482-75B2-440D-94D5-F5F2545D6FB7}"/>
              </a:ext>
            </a:extLst>
          </p:cNvPr>
          <p:cNvSpPr/>
          <p:nvPr/>
        </p:nvSpPr>
        <p:spPr>
          <a:xfrm>
            <a:off x="753752" y="455138"/>
            <a:ext cx="4983060" cy="5347990"/>
          </a:xfrm>
          <a:custGeom>
            <a:avLst/>
            <a:gdLst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0 w 5503176"/>
              <a:gd name="connsiteY3" fmla="*/ 5729681 h 5729681"/>
              <a:gd name="connsiteX4" fmla="*/ 0 w 5503176"/>
              <a:gd name="connsiteY4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895910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343947 w 5503176"/>
              <a:gd name="connsiteY4" fmla="*/ 5721293 h 5729681"/>
              <a:gd name="connsiteX5" fmla="*/ 0 w 5503176"/>
              <a:gd name="connsiteY5" fmla="*/ 5729681 h 5729681"/>
              <a:gd name="connsiteX6" fmla="*/ 0 w 5503176"/>
              <a:gd name="connsiteY6" fmla="*/ 0 h 5729681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1929466 w 5503176"/>
              <a:gd name="connsiteY4" fmla="*/ 5721293 h 5729682"/>
              <a:gd name="connsiteX5" fmla="*/ 343947 w 5503176"/>
              <a:gd name="connsiteY5" fmla="*/ 5721293 h 5729682"/>
              <a:gd name="connsiteX6" fmla="*/ 0 w 5503176"/>
              <a:gd name="connsiteY6" fmla="*/ 5729681 h 5729682"/>
              <a:gd name="connsiteX7" fmla="*/ 0 w 5503176"/>
              <a:gd name="connsiteY7" fmla="*/ 0 h 5729682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343947 w 5503176"/>
              <a:gd name="connsiteY4" fmla="*/ 5721293 h 5729682"/>
              <a:gd name="connsiteX5" fmla="*/ 0 w 5503176"/>
              <a:gd name="connsiteY5" fmla="*/ 5729681 h 5729682"/>
              <a:gd name="connsiteX6" fmla="*/ 0 w 5503176"/>
              <a:gd name="connsiteY6" fmla="*/ 0 h 57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3176" h="5729682">
                <a:moveTo>
                  <a:pt x="0" y="0"/>
                </a:moveTo>
                <a:lnTo>
                  <a:pt x="5503176" y="0"/>
                </a:lnTo>
                <a:lnTo>
                  <a:pt x="5503176" y="5729681"/>
                </a:lnTo>
                <a:lnTo>
                  <a:pt x="5226339" y="5729682"/>
                </a:lnTo>
                <a:lnTo>
                  <a:pt x="343947" y="5721293"/>
                </a:lnTo>
                <a:lnTo>
                  <a:pt x="0" y="5729681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E11C48-ACA9-433A-B87B-6E469B709349}"/>
              </a:ext>
            </a:extLst>
          </p:cNvPr>
          <p:cNvSpPr/>
          <p:nvPr/>
        </p:nvSpPr>
        <p:spPr>
          <a:xfrm>
            <a:off x="4083165" y="998340"/>
            <a:ext cx="838899" cy="1484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8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បេឡា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64BB8A2-1360-415F-9407-7F38820364B5}"/>
              </a:ext>
            </a:extLst>
          </p:cNvPr>
          <p:cNvSpPr/>
          <p:nvPr/>
        </p:nvSpPr>
        <p:spPr>
          <a:xfrm>
            <a:off x="1061952" y="3970126"/>
            <a:ext cx="1761688" cy="805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ព័ត៌មាន</a:t>
            </a:r>
          </a:p>
          <a:p>
            <a:pPr algn="ctr">
              <a:lnSpc>
                <a:spcPts val="2000"/>
              </a:lnSpc>
            </a:pPr>
            <a:r>
              <a:rPr lang="km-KH" sz="1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ទទួល ប្រគល់ឯកសារ</a:t>
            </a:r>
            <a:endParaRPr lang="en-US" sz="1400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3608645-2991-46B2-9CB0-34BF581E6695}"/>
              </a:ext>
            </a:extLst>
          </p:cNvPr>
          <p:cNvSpPr/>
          <p:nvPr/>
        </p:nvSpPr>
        <p:spPr>
          <a:xfrm>
            <a:off x="4106411" y="4922291"/>
            <a:ext cx="1170264" cy="335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កៅអីរង់ចាំ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5DE1B0-68CB-448F-89E8-DBD5F7F4AC74}"/>
              </a:ext>
            </a:extLst>
          </p:cNvPr>
          <p:cNvSpPr/>
          <p:nvPr/>
        </p:nvSpPr>
        <p:spPr>
          <a:xfrm>
            <a:off x="839755" y="5610179"/>
            <a:ext cx="4789259" cy="41945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ច្រកចូល/ទ្វារ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3E7277D-9DF1-4C34-8A3C-DA0394209560}"/>
              </a:ext>
            </a:extLst>
          </p:cNvPr>
          <p:cNvSpPr/>
          <p:nvPr/>
        </p:nvSpPr>
        <p:spPr>
          <a:xfrm>
            <a:off x="645954" y="6106242"/>
            <a:ext cx="4983060" cy="419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គំរូទី១</a:t>
            </a:r>
            <a:endParaRPr lang="en-US" sz="1400" dirty="0">
              <a:solidFill>
                <a:schemeClr val="tx1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43" name="Rectangle 3">
            <a:extLst>
              <a:ext uri="{FF2B5EF4-FFF2-40B4-BE49-F238E27FC236}">
                <a16:creationId xmlns:a16="http://schemas.microsoft.com/office/drawing/2014/main" id="{C510ABD9-8FBE-46B6-BE0F-7BB4B49E538B}"/>
              </a:ext>
            </a:extLst>
          </p:cNvPr>
          <p:cNvSpPr/>
          <p:nvPr/>
        </p:nvSpPr>
        <p:spPr>
          <a:xfrm>
            <a:off x="6632038" y="455138"/>
            <a:ext cx="4983060" cy="5347990"/>
          </a:xfrm>
          <a:custGeom>
            <a:avLst/>
            <a:gdLst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0 w 5503176"/>
              <a:gd name="connsiteY3" fmla="*/ 5729681 h 5729681"/>
              <a:gd name="connsiteX4" fmla="*/ 0 w 5503176"/>
              <a:gd name="connsiteY4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895910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343947 w 5503176"/>
              <a:gd name="connsiteY4" fmla="*/ 5721293 h 5729681"/>
              <a:gd name="connsiteX5" fmla="*/ 0 w 5503176"/>
              <a:gd name="connsiteY5" fmla="*/ 5729681 h 5729681"/>
              <a:gd name="connsiteX6" fmla="*/ 0 w 5503176"/>
              <a:gd name="connsiteY6" fmla="*/ 0 h 5729681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1929466 w 5503176"/>
              <a:gd name="connsiteY4" fmla="*/ 5721293 h 5729682"/>
              <a:gd name="connsiteX5" fmla="*/ 343947 w 5503176"/>
              <a:gd name="connsiteY5" fmla="*/ 5721293 h 5729682"/>
              <a:gd name="connsiteX6" fmla="*/ 0 w 5503176"/>
              <a:gd name="connsiteY6" fmla="*/ 5729681 h 5729682"/>
              <a:gd name="connsiteX7" fmla="*/ 0 w 5503176"/>
              <a:gd name="connsiteY7" fmla="*/ 0 h 5729682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343947 w 5503176"/>
              <a:gd name="connsiteY4" fmla="*/ 5721293 h 5729682"/>
              <a:gd name="connsiteX5" fmla="*/ 0 w 5503176"/>
              <a:gd name="connsiteY5" fmla="*/ 5729681 h 5729682"/>
              <a:gd name="connsiteX6" fmla="*/ 0 w 5503176"/>
              <a:gd name="connsiteY6" fmla="*/ 0 h 57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3176" h="5729682">
                <a:moveTo>
                  <a:pt x="0" y="0"/>
                </a:moveTo>
                <a:lnTo>
                  <a:pt x="5503176" y="0"/>
                </a:lnTo>
                <a:lnTo>
                  <a:pt x="5503176" y="5729681"/>
                </a:lnTo>
                <a:lnTo>
                  <a:pt x="5226339" y="5729682"/>
                </a:lnTo>
                <a:lnTo>
                  <a:pt x="343947" y="5721293"/>
                </a:lnTo>
                <a:lnTo>
                  <a:pt x="0" y="5729681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1096C4F-AC00-4A47-9B28-EE2973F45110}"/>
              </a:ext>
            </a:extLst>
          </p:cNvPr>
          <p:cNvSpPr/>
          <p:nvPr/>
        </p:nvSpPr>
        <p:spPr>
          <a:xfrm>
            <a:off x="7436212" y="998340"/>
            <a:ext cx="838899" cy="1484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8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បេឡា</a:t>
            </a:r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1E03E1D-F152-4633-8690-65F48113EA97}"/>
              </a:ext>
            </a:extLst>
          </p:cNvPr>
          <p:cNvSpPr/>
          <p:nvPr/>
        </p:nvSpPr>
        <p:spPr>
          <a:xfrm>
            <a:off x="9554972" y="3970126"/>
            <a:ext cx="1761688" cy="805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ព័ត៌មាន</a:t>
            </a:r>
          </a:p>
          <a:p>
            <a:pPr algn="ctr">
              <a:lnSpc>
                <a:spcPts val="2000"/>
              </a:lnSpc>
            </a:pPr>
            <a:r>
              <a:rPr lang="km-KH" sz="1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ទទួល ប្រគល់ឯកសារ</a:t>
            </a:r>
            <a:endParaRPr lang="en-US" sz="1400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DABD2A4-583E-451B-830C-DDBA6CBEC913}"/>
              </a:ext>
            </a:extLst>
          </p:cNvPr>
          <p:cNvSpPr/>
          <p:nvPr/>
        </p:nvSpPr>
        <p:spPr>
          <a:xfrm>
            <a:off x="7004180" y="4922291"/>
            <a:ext cx="1170264" cy="335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កៅអីរង់ចាំ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090888DC-84CE-4D5A-9E22-5A0DF00C70BB}"/>
              </a:ext>
            </a:extLst>
          </p:cNvPr>
          <p:cNvSpPr/>
          <p:nvPr/>
        </p:nvSpPr>
        <p:spPr>
          <a:xfrm>
            <a:off x="6718041" y="5610179"/>
            <a:ext cx="4789259" cy="41945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ច្រកចូល/ទ្វារ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A09BB8F-2997-4448-8E8D-A4E86247D72C}"/>
              </a:ext>
            </a:extLst>
          </p:cNvPr>
          <p:cNvSpPr/>
          <p:nvPr/>
        </p:nvSpPr>
        <p:spPr>
          <a:xfrm>
            <a:off x="6524240" y="6106242"/>
            <a:ext cx="4983060" cy="419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គំរូទី២</a:t>
            </a:r>
            <a:endParaRPr lang="en-US" sz="1400" dirty="0">
              <a:solidFill>
                <a:schemeClr val="tx1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C33C1A-38BF-4380-980B-A6EA818CBE92}"/>
              </a:ext>
            </a:extLst>
          </p:cNvPr>
          <p:cNvSpPr/>
          <p:nvPr/>
        </p:nvSpPr>
        <p:spPr>
          <a:xfrm>
            <a:off x="3688783" y="6448286"/>
            <a:ext cx="4983060" cy="4194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ប្លង់ផ្ទះល្វែង/ ឬទីធ្លាស្តង់ដាសាលាឃុំសង្កាត់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2E6CD00-D999-44B3-8DC9-D7ECF64867E0}"/>
              </a:ext>
            </a:extLst>
          </p:cNvPr>
          <p:cNvGrpSpPr/>
          <p:nvPr/>
        </p:nvGrpSpPr>
        <p:grpSpPr>
          <a:xfrm>
            <a:off x="1696456" y="3384988"/>
            <a:ext cx="501650" cy="486188"/>
            <a:chOff x="1901825" y="1580737"/>
            <a:chExt cx="501650" cy="486188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DC7D98A0-1509-4BEA-9440-985790554B00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BFBE0C7B-9E24-450A-946E-884A5A0A86E6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152A929D-F8EE-4B2E-BD75-5767CC1F124C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4FFBBFD-F014-4AFD-94CD-F2E05413F84A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B430F3E-52D3-4A15-9F83-4814499F3F86}"/>
              </a:ext>
            </a:extLst>
          </p:cNvPr>
          <p:cNvGrpSpPr/>
          <p:nvPr/>
        </p:nvGrpSpPr>
        <p:grpSpPr>
          <a:xfrm>
            <a:off x="5033581" y="1510060"/>
            <a:ext cx="486189" cy="501650"/>
            <a:chOff x="5033581" y="1510060"/>
            <a:chExt cx="486189" cy="501650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5140DAF5-2438-4ACE-9630-66C1EE349D9A}"/>
                </a:ext>
              </a:extLst>
            </p:cNvPr>
            <p:cNvSpPr/>
            <p:nvPr/>
          </p:nvSpPr>
          <p:spPr>
            <a:xfrm rot="5400000">
              <a:off x="5029956" y="1554655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22BE88CC-2745-4EE9-AA9B-6CE7EE839AF3}"/>
                </a:ext>
              </a:extLst>
            </p:cNvPr>
            <p:cNvSpPr/>
            <p:nvPr/>
          </p:nvSpPr>
          <p:spPr>
            <a:xfrm rot="5400000">
              <a:off x="5197694" y="1813873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02F8615A-0499-4642-9502-2A0D0F8FF13F}"/>
                </a:ext>
              </a:extLst>
            </p:cNvPr>
            <p:cNvSpPr/>
            <p:nvPr/>
          </p:nvSpPr>
          <p:spPr>
            <a:xfrm rot="5400000">
              <a:off x="5197694" y="1404298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B760B5BA-2C72-4724-83DC-F0BC28DA282C}"/>
                </a:ext>
              </a:extLst>
            </p:cNvPr>
            <p:cNvSpPr/>
            <p:nvPr/>
          </p:nvSpPr>
          <p:spPr>
            <a:xfrm rot="5400000">
              <a:off x="5247948" y="1698614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12AA21F-D479-467A-97DA-206FDE6571A3}"/>
              </a:ext>
            </a:extLst>
          </p:cNvPr>
          <p:cNvGrpSpPr/>
          <p:nvPr/>
        </p:nvGrpSpPr>
        <p:grpSpPr>
          <a:xfrm>
            <a:off x="4134758" y="3238500"/>
            <a:ext cx="1225329" cy="1523289"/>
            <a:chOff x="4134758" y="3238500"/>
            <a:chExt cx="1225329" cy="1523289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1DCC233-CED9-4789-8A5B-7DED4BB2F743}"/>
                </a:ext>
              </a:extLst>
            </p:cNvPr>
            <p:cNvGrpSpPr/>
            <p:nvPr/>
          </p:nvGrpSpPr>
          <p:grpSpPr>
            <a:xfrm>
              <a:off x="4134758" y="3299523"/>
              <a:ext cx="486189" cy="419405"/>
              <a:chOff x="3025323" y="1970851"/>
              <a:chExt cx="486189" cy="419405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C77D1077-D585-4E9B-9E7F-25C6D455477A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E7DA0672-FA30-4E8E-BBC8-D223FFA41D65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F1ECB933-FB66-430C-8D00-48D70D539F1E}"/>
                </a:ext>
              </a:extLst>
            </p:cNvPr>
            <p:cNvGrpSpPr/>
            <p:nvPr/>
          </p:nvGrpSpPr>
          <p:grpSpPr>
            <a:xfrm>
              <a:off x="4134758" y="3794823"/>
              <a:ext cx="486189" cy="419405"/>
              <a:chOff x="3025323" y="1970851"/>
              <a:chExt cx="486189" cy="419405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E2E1A259-54A9-45CC-98AE-1BB49A4563ED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2CE1CBB8-596C-4F8D-A340-73CED7EB11AE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1501F785-D44C-454E-A30C-F45BE263DE47}"/>
                </a:ext>
              </a:extLst>
            </p:cNvPr>
            <p:cNvGrpSpPr/>
            <p:nvPr/>
          </p:nvGrpSpPr>
          <p:grpSpPr>
            <a:xfrm>
              <a:off x="4134758" y="4283773"/>
              <a:ext cx="486189" cy="419405"/>
              <a:chOff x="3025323" y="1970851"/>
              <a:chExt cx="486189" cy="419405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5F1FB253-1D5D-480C-9835-4B1795740E99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77B1BD37-7DA0-478C-B012-8E0A9E934687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E4BD811-5DB1-4743-8CE2-3CDB2DD258A5}"/>
                </a:ext>
              </a:extLst>
            </p:cNvPr>
            <p:cNvSpPr/>
            <p:nvPr/>
          </p:nvSpPr>
          <p:spPr>
            <a:xfrm>
              <a:off x="4210050" y="32385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3090859B-A150-4347-BDA2-B8E377D66DDD}"/>
                </a:ext>
              </a:extLst>
            </p:cNvPr>
            <p:cNvSpPr/>
            <p:nvPr/>
          </p:nvSpPr>
          <p:spPr>
            <a:xfrm>
              <a:off x="4210050" y="373062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0B67B767-76B4-4502-B70E-1B488FC8F18E}"/>
                </a:ext>
              </a:extLst>
            </p:cNvPr>
            <p:cNvSpPr/>
            <p:nvPr/>
          </p:nvSpPr>
          <p:spPr>
            <a:xfrm>
              <a:off x="4210050" y="421957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69AE4724-C04E-492A-A84F-60FF01886B05}"/>
                </a:ext>
              </a:extLst>
            </p:cNvPr>
            <p:cNvSpPr/>
            <p:nvPr/>
          </p:nvSpPr>
          <p:spPr>
            <a:xfrm>
              <a:off x="4210050" y="47117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1860794-7583-4873-9C20-FCF2DA91BDC0}"/>
                </a:ext>
              </a:extLst>
            </p:cNvPr>
            <p:cNvGrpSpPr/>
            <p:nvPr/>
          </p:nvGrpSpPr>
          <p:grpSpPr>
            <a:xfrm>
              <a:off x="4873898" y="3238500"/>
              <a:ext cx="486189" cy="1523289"/>
              <a:chOff x="4873898" y="3238500"/>
              <a:chExt cx="486189" cy="1523289"/>
            </a:xfrm>
          </p:grpSpPr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1E639739-7276-4FCF-9ABE-131B2C4D1DF2}"/>
                  </a:ext>
                </a:extLst>
              </p:cNvPr>
              <p:cNvGrpSpPr/>
              <p:nvPr/>
            </p:nvGrpSpPr>
            <p:grpSpPr>
              <a:xfrm>
                <a:off x="4873898" y="3299523"/>
                <a:ext cx="486189" cy="419405"/>
                <a:chOff x="3025323" y="1970851"/>
                <a:chExt cx="486189" cy="419405"/>
              </a:xfrm>
            </p:grpSpPr>
            <p:sp>
              <p:nvSpPr>
                <p:cNvPr id="85" name="Rectangle: Rounded Corners 84">
                  <a:extLst>
                    <a:ext uri="{FF2B5EF4-FFF2-40B4-BE49-F238E27FC236}">
                      <a16:creationId xmlns:a16="http://schemas.microsoft.com/office/drawing/2014/main" id="{19B79CBB-6FAF-4A75-8954-12B085EF6185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Oval 85">
                  <a:extLst>
                    <a:ext uri="{FF2B5EF4-FFF2-40B4-BE49-F238E27FC236}">
                      <a16:creationId xmlns:a16="http://schemas.microsoft.com/office/drawing/2014/main" id="{FA71153B-346D-4FDF-B67B-38C4D6D712A4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8AAB2158-6984-4665-9B8A-BFB3EC7C7FF8}"/>
                  </a:ext>
                </a:extLst>
              </p:cNvPr>
              <p:cNvGrpSpPr/>
              <p:nvPr/>
            </p:nvGrpSpPr>
            <p:grpSpPr>
              <a:xfrm>
                <a:off x="4873898" y="3794823"/>
                <a:ext cx="486189" cy="419405"/>
                <a:chOff x="3025323" y="1970851"/>
                <a:chExt cx="486189" cy="419405"/>
              </a:xfrm>
            </p:grpSpPr>
            <p:sp>
              <p:nvSpPr>
                <p:cNvPr id="88" name="Rectangle: Rounded Corners 87">
                  <a:extLst>
                    <a:ext uri="{FF2B5EF4-FFF2-40B4-BE49-F238E27FC236}">
                      <a16:creationId xmlns:a16="http://schemas.microsoft.com/office/drawing/2014/main" id="{401AF29D-06DD-43FB-9FCD-D87232978A70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Oval 88">
                  <a:extLst>
                    <a:ext uri="{FF2B5EF4-FFF2-40B4-BE49-F238E27FC236}">
                      <a16:creationId xmlns:a16="http://schemas.microsoft.com/office/drawing/2014/main" id="{4CDCE541-5866-496F-8679-D7A8AD1A5E26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A4C930AE-CEF6-489E-A0A0-35F791C4A173}"/>
                  </a:ext>
                </a:extLst>
              </p:cNvPr>
              <p:cNvGrpSpPr/>
              <p:nvPr/>
            </p:nvGrpSpPr>
            <p:grpSpPr>
              <a:xfrm>
                <a:off x="4873898" y="4283773"/>
                <a:ext cx="486189" cy="419405"/>
                <a:chOff x="3025323" y="1970851"/>
                <a:chExt cx="486189" cy="419405"/>
              </a:xfrm>
            </p:grpSpPr>
            <p:sp>
              <p:nvSpPr>
                <p:cNvPr id="91" name="Rectangle: Rounded Corners 90">
                  <a:extLst>
                    <a:ext uri="{FF2B5EF4-FFF2-40B4-BE49-F238E27FC236}">
                      <a16:creationId xmlns:a16="http://schemas.microsoft.com/office/drawing/2014/main" id="{1BE750BA-058B-44F6-BFDB-9AC371B61864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" name="Oval 91">
                  <a:extLst>
                    <a:ext uri="{FF2B5EF4-FFF2-40B4-BE49-F238E27FC236}">
                      <a16:creationId xmlns:a16="http://schemas.microsoft.com/office/drawing/2014/main" id="{150B4831-7EC7-4B28-91BB-6115C8871B38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3" name="Rectangle: Rounded Corners 92">
                <a:extLst>
                  <a:ext uri="{FF2B5EF4-FFF2-40B4-BE49-F238E27FC236}">
                    <a16:creationId xmlns:a16="http://schemas.microsoft.com/office/drawing/2014/main" id="{EE1B6217-EC20-40CF-BD73-BA51EF0900E7}"/>
                  </a:ext>
                </a:extLst>
              </p:cNvPr>
              <p:cNvSpPr/>
              <p:nvPr/>
            </p:nvSpPr>
            <p:spPr>
              <a:xfrm>
                <a:off x="4949190" y="32385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: Rounded Corners 93">
                <a:extLst>
                  <a:ext uri="{FF2B5EF4-FFF2-40B4-BE49-F238E27FC236}">
                    <a16:creationId xmlns:a16="http://schemas.microsoft.com/office/drawing/2014/main" id="{3FA3EEA1-F2C8-4731-8AE9-D9C4639B5522}"/>
                  </a:ext>
                </a:extLst>
              </p:cNvPr>
              <p:cNvSpPr/>
              <p:nvPr/>
            </p:nvSpPr>
            <p:spPr>
              <a:xfrm>
                <a:off x="4949190" y="373062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ectangle: Rounded Corners 94">
                <a:extLst>
                  <a:ext uri="{FF2B5EF4-FFF2-40B4-BE49-F238E27FC236}">
                    <a16:creationId xmlns:a16="http://schemas.microsoft.com/office/drawing/2014/main" id="{BD90F10C-567A-40E0-AEA0-848372EAE206}"/>
                  </a:ext>
                </a:extLst>
              </p:cNvPr>
              <p:cNvSpPr/>
              <p:nvPr/>
            </p:nvSpPr>
            <p:spPr>
              <a:xfrm>
                <a:off x="4949190" y="421957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Rectangle: Rounded Corners 95">
                <a:extLst>
                  <a:ext uri="{FF2B5EF4-FFF2-40B4-BE49-F238E27FC236}">
                    <a16:creationId xmlns:a16="http://schemas.microsoft.com/office/drawing/2014/main" id="{7D96F16D-364D-4098-B98A-612F89729600}"/>
                  </a:ext>
                </a:extLst>
              </p:cNvPr>
              <p:cNvSpPr/>
              <p:nvPr/>
            </p:nvSpPr>
            <p:spPr>
              <a:xfrm>
                <a:off x="4949190" y="47117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4D35E6B-7988-440E-884A-D38555D3EBBC}"/>
              </a:ext>
            </a:extLst>
          </p:cNvPr>
          <p:cNvGrpSpPr/>
          <p:nvPr/>
        </p:nvGrpSpPr>
        <p:grpSpPr>
          <a:xfrm>
            <a:off x="3561645" y="1510060"/>
            <a:ext cx="335403" cy="633888"/>
            <a:chOff x="3561645" y="1510060"/>
            <a:chExt cx="335403" cy="633888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A338A249-78EE-4DC1-8D6D-4067C8259467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F2370D66-94D9-42D0-9BDD-70A2A4F26D6C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0BD84441-BF15-4C60-978C-481C94E7624C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139DF895-6A52-4709-80BB-3F04B3C10AFC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5B4355CD-C7CC-48C5-8B79-55F91C61B497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FF1171C0-2F55-4581-9C17-FE8AF985A465}"/>
              </a:ext>
            </a:extLst>
          </p:cNvPr>
          <p:cNvGrpSpPr/>
          <p:nvPr/>
        </p:nvGrpSpPr>
        <p:grpSpPr>
          <a:xfrm rot="16200000">
            <a:off x="1775095" y="4761638"/>
            <a:ext cx="335403" cy="633888"/>
            <a:chOff x="3561645" y="1510060"/>
            <a:chExt cx="335403" cy="633888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BD97A94F-9976-4BBF-A121-7FBECD3D776F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C8DDFB36-989D-4B68-93D2-97D151FFF9E9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73F7740B-DD33-45AA-99D3-B9B5730F9DB1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0CD1A69C-648A-465B-8140-D570D9F5F1F6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792F9606-E9B7-43B4-B241-DF29BB815F09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58CA3333-A90C-4C2A-BDBC-EAD54C5A688F}"/>
              </a:ext>
            </a:extLst>
          </p:cNvPr>
          <p:cNvGrpSpPr/>
          <p:nvPr/>
        </p:nvGrpSpPr>
        <p:grpSpPr>
          <a:xfrm rot="10800000">
            <a:off x="6811701" y="1532919"/>
            <a:ext cx="486189" cy="501650"/>
            <a:chOff x="5033581" y="1510060"/>
            <a:chExt cx="486189" cy="501650"/>
          </a:xfrm>
        </p:grpSpPr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7FA47BCD-909C-4E7C-A97C-878629537AD9}"/>
                </a:ext>
              </a:extLst>
            </p:cNvPr>
            <p:cNvSpPr/>
            <p:nvPr/>
          </p:nvSpPr>
          <p:spPr>
            <a:xfrm rot="5400000">
              <a:off x="5029956" y="1554655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930400C8-18B6-4AB4-800A-8A4269DEC538}"/>
                </a:ext>
              </a:extLst>
            </p:cNvPr>
            <p:cNvSpPr/>
            <p:nvPr/>
          </p:nvSpPr>
          <p:spPr>
            <a:xfrm rot="5400000">
              <a:off x="5197694" y="1813873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2E5B7AFA-3CD9-4527-8945-35DC30845145}"/>
                </a:ext>
              </a:extLst>
            </p:cNvPr>
            <p:cNvSpPr/>
            <p:nvPr/>
          </p:nvSpPr>
          <p:spPr>
            <a:xfrm rot="5400000">
              <a:off x="5197694" y="1404298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DDCDB247-605E-465F-8764-2F42E08C7477}"/>
                </a:ext>
              </a:extLst>
            </p:cNvPr>
            <p:cNvSpPr/>
            <p:nvPr/>
          </p:nvSpPr>
          <p:spPr>
            <a:xfrm rot="5400000">
              <a:off x="5247948" y="1698614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98190D46-8044-4F2D-8114-6EAC5E2A6327}"/>
              </a:ext>
            </a:extLst>
          </p:cNvPr>
          <p:cNvGrpSpPr/>
          <p:nvPr/>
        </p:nvGrpSpPr>
        <p:grpSpPr>
          <a:xfrm rot="10800000">
            <a:off x="8406429" y="1487200"/>
            <a:ext cx="335403" cy="633888"/>
            <a:chOff x="3561645" y="1510060"/>
            <a:chExt cx="335403" cy="633888"/>
          </a:xfrm>
        </p:grpSpPr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24DF3962-0E2D-43B0-B100-74D491917963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C5690B6F-9694-4E53-935C-37AC307824C0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12A2A5F9-F452-45E2-A3CD-1058F440961D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1" name="Rectangle: Rounded Corners 110">
              <a:extLst>
                <a:ext uri="{FF2B5EF4-FFF2-40B4-BE49-F238E27FC236}">
                  <a16:creationId xmlns:a16="http://schemas.microsoft.com/office/drawing/2014/main" id="{96CECD23-1288-4DE8-948D-3ED5B6ABBDDA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ectangle: Rounded Corners 111">
              <a:extLst>
                <a:ext uri="{FF2B5EF4-FFF2-40B4-BE49-F238E27FC236}">
                  <a16:creationId xmlns:a16="http://schemas.microsoft.com/office/drawing/2014/main" id="{8A857701-CC88-4D13-AB25-C509815A0E93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FECA129D-A9DC-430C-B89B-57F2E0DEEB2F}"/>
              </a:ext>
            </a:extLst>
          </p:cNvPr>
          <p:cNvGrpSpPr/>
          <p:nvPr/>
        </p:nvGrpSpPr>
        <p:grpSpPr>
          <a:xfrm rot="10800000">
            <a:off x="7003464" y="3238500"/>
            <a:ext cx="1225329" cy="1523289"/>
            <a:chOff x="4134758" y="3238500"/>
            <a:chExt cx="1225329" cy="1523289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14C02ABB-A0A5-4B5C-A1F8-501CE6BC7586}"/>
                </a:ext>
              </a:extLst>
            </p:cNvPr>
            <p:cNvGrpSpPr/>
            <p:nvPr/>
          </p:nvGrpSpPr>
          <p:grpSpPr>
            <a:xfrm>
              <a:off x="4134758" y="3299523"/>
              <a:ext cx="486189" cy="419405"/>
              <a:chOff x="3025323" y="1970851"/>
              <a:chExt cx="486189" cy="419405"/>
            </a:xfrm>
          </p:grpSpPr>
          <p:sp>
            <p:nvSpPr>
              <p:cNvPr id="141" name="Rectangle: Rounded Corners 140">
                <a:extLst>
                  <a:ext uri="{FF2B5EF4-FFF2-40B4-BE49-F238E27FC236}">
                    <a16:creationId xmlns:a16="http://schemas.microsoft.com/office/drawing/2014/main" id="{1DC38CFF-0774-4542-9739-B3082C8FE4CE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6C9DA2DA-5E1B-41B4-BAB3-77F674ABED41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41B6B79E-4485-441A-A2D4-1595F563A0E8}"/>
                </a:ext>
              </a:extLst>
            </p:cNvPr>
            <p:cNvGrpSpPr/>
            <p:nvPr/>
          </p:nvGrpSpPr>
          <p:grpSpPr>
            <a:xfrm>
              <a:off x="4134758" y="3794823"/>
              <a:ext cx="486189" cy="419405"/>
              <a:chOff x="3025323" y="1970851"/>
              <a:chExt cx="486189" cy="419405"/>
            </a:xfrm>
          </p:grpSpPr>
          <p:sp>
            <p:nvSpPr>
              <p:cNvPr id="139" name="Rectangle: Rounded Corners 138">
                <a:extLst>
                  <a:ext uri="{FF2B5EF4-FFF2-40B4-BE49-F238E27FC236}">
                    <a16:creationId xmlns:a16="http://schemas.microsoft.com/office/drawing/2014/main" id="{CF955965-B96D-485C-B572-A28820ADC135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12294B18-B384-4D4C-B83C-A98C3336C78A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71D2C078-FEE7-4720-A521-CCE136CECCE8}"/>
                </a:ext>
              </a:extLst>
            </p:cNvPr>
            <p:cNvGrpSpPr/>
            <p:nvPr/>
          </p:nvGrpSpPr>
          <p:grpSpPr>
            <a:xfrm>
              <a:off x="4134758" y="4283773"/>
              <a:ext cx="486189" cy="419405"/>
              <a:chOff x="3025323" y="1970851"/>
              <a:chExt cx="486189" cy="419405"/>
            </a:xfrm>
          </p:grpSpPr>
          <p:sp>
            <p:nvSpPr>
              <p:cNvPr id="137" name="Rectangle: Rounded Corners 136">
                <a:extLst>
                  <a:ext uri="{FF2B5EF4-FFF2-40B4-BE49-F238E27FC236}">
                    <a16:creationId xmlns:a16="http://schemas.microsoft.com/office/drawing/2014/main" id="{C6E49B18-2362-4B26-BD78-FE6A42CBA0B8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Oval 137">
                <a:extLst>
                  <a:ext uri="{FF2B5EF4-FFF2-40B4-BE49-F238E27FC236}">
                    <a16:creationId xmlns:a16="http://schemas.microsoft.com/office/drawing/2014/main" id="{B4525AA8-8956-4085-B59C-E15E227971C5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9" name="Rectangle: Rounded Corners 118">
              <a:extLst>
                <a:ext uri="{FF2B5EF4-FFF2-40B4-BE49-F238E27FC236}">
                  <a16:creationId xmlns:a16="http://schemas.microsoft.com/office/drawing/2014/main" id="{BBEF04D0-D42E-44AB-A844-799ADB46810F}"/>
                </a:ext>
              </a:extLst>
            </p:cNvPr>
            <p:cNvSpPr/>
            <p:nvPr/>
          </p:nvSpPr>
          <p:spPr>
            <a:xfrm>
              <a:off x="4210050" y="32385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: Rounded Corners 119">
              <a:extLst>
                <a:ext uri="{FF2B5EF4-FFF2-40B4-BE49-F238E27FC236}">
                  <a16:creationId xmlns:a16="http://schemas.microsoft.com/office/drawing/2014/main" id="{3EDE8DF4-E97F-4E0F-A66F-EC4570AF0559}"/>
                </a:ext>
              </a:extLst>
            </p:cNvPr>
            <p:cNvSpPr/>
            <p:nvPr/>
          </p:nvSpPr>
          <p:spPr>
            <a:xfrm>
              <a:off x="4210050" y="373062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1CC4A238-FB18-481F-A044-B9A24CA19DAD}"/>
                </a:ext>
              </a:extLst>
            </p:cNvPr>
            <p:cNvSpPr/>
            <p:nvPr/>
          </p:nvSpPr>
          <p:spPr>
            <a:xfrm>
              <a:off x="4210050" y="421957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A0FEA64B-1F6D-4342-A581-4D0704541B49}"/>
                </a:ext>
              </a:extLst>
            </p:cNvPr>
            <p:cNvSpPr/>
            <p:nvPr/>
          </p:nvSpPr>
          <p:spPr>
            <a:xfrm>
              <a:off x="4210050" y="47117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4D8F3270-DA98-4D6E-AAD6-4812E8984E9E}"/>
                </a:ext>
              </a:extLst>
            </p:cNvPr>
            <p:cNvGrpSpPr/>
            <p:nvPr/>
          </p:nvGrpSpPr>
          <p:grpSpPr>
            <a:xfrm>
              <a:off x="4873898" y="3238500"/>
              <a:ext cx="486189" cy="1523289"/>
              <a:chOff x="4873898" y="3238500"/>
              <a:chExt cx="486189" cy="1523289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55B5CC5B-F89D-4043-A99A-01B1DC92A539}"/>
                  </a:ext>
                </a:extLst>
              </p:cNvPr>
              <p:cNvGrpSpPr/>
              <p:nvPr/>
            </p:nvGrpSpPr>
            <p:grpSpPr>
              <a:xfrm>
                <a:off x="4873898" y="3299523"/>
                <a:ext cx="486189" cy="419405"/>
                <a:chOff x="3025323" y="1970851"/>
                <a:chExt cx="486189" cy="419405"/>
              </a:xfrm>
            </p:grpSpPr>
            <p:sp>
              <p:nvSpPr>
                <p:cNvPr id="135" name="Rectangle: Rounded Corners 134">
                  <a:extLst>
                    <a:ext uri="{FF2B5EF4-FFF2-40B4-BE49-F238E27FC236}">
                      <a16:creationId xmlns:a16="http://schemas.microsoft.com/office/drawing/2014/main" id="{6CF0CD6F-3EC9-4DFB-A6D2-9D92A40072E7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6AB45D47-2573-4B57-A1BC-5BBF82A44519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895393FA-27EC-4622-A68D-4F475890D324}"/>
                  </a:ext>
                </a:extLst>
              </p:cNvPr>
              <p:cNvGrpSpPr/>
              <p:nvPr/>
            </p:nvGrpSpPr>
            <p:grpSpPr>
              <a:xfrm>
                <a:off x="4873898" y="3794823"/>
                <a:ext cx="486189" cy="419405"/>
                <a:chOff x="3025323" y="1970851"/>
                <a:chExt cx="486189" cy="419405"/>
              </a:xfrm>
            </p:grpSpPr>
            <p:sp>
              <p:nvSpPr>
                <p:cNvPr id="133" name="Rectangle: Rounded Corners 132">
                  <a:extLst>
                    <a:ext uri="{FF2B5EF4-FFF2-40B4-BE49-F238E27FC236}">
                      <a16:creationId xmlns:a16="http://schemas.microsoft.com/office/drawing/2014/main" id="{CBF2F404-4FB9-4026-9C7E-45354F6D1CC9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4" name="Oval 133">
                  <a:extLst>
                    <a:ext uri="{FF2B5EF4-FFF2-40B4-BE49-F238E27FC236}">
                      <a16:creationId xmlns:a16="http://schemas.microsoft.com/office/drawing/2014/main" id="{F9E1BB4B-9351-4D36-8EEA-E892D8EBFFC9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058B9204-370D-48A8-A1C3-74A63DA2A6FB}"/>
                  </a:ext>
                </a:extLst>
              </p:cNvPr>
              <p:cNvGrpSpPr/>
              <p:nvPr/>
            </p:nvGrpSpPr>
            <p:grpSpPr>
              <a:xfrm>
                <a:off x="4873898" y="4283773"/>
                <a:ext cx="486189" cy="419405"/>
                <a:chOff x="3025323" y="1970851"/>
                <a:chExt cx="486189" cy="419405"/>
              </a:xfrm>
            </p:grpSpPr>
            <p:sp>
              <p:nvSpPr>
                <p:cNvPr id="131" name="Rectangle: Rounded Corners 130">
                  <a:extLst>
                    <a:ext uri="{FF2B5EF4-FFF2-40B4-BE49-F238E27FC236}">
                      <a16:creationId xmlns:a16="http://schemas.microsoft.com/office/drawing/2014/main" id="{C3D71DC8-FB1B-4BFC-B61D-4D6ED6C2A7A6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2" name="Oval 131">
                  <a:extLst>
                    <a:ext uri="{FF2B5EF4-FFF2-40B4-BE49-F238E27FC236}">
                      <a16:creationId xmlns:a16="http://schemas.microsoft.com/office/drawing/2014/main" id="{BF3CAB9A-C4F5-4D20-A63B-5DA05BBEDC36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Rectangle: Rounded Corners 126">
                <a:extLst>
                  <a:ext uri="{FF2B5EF4-FFF2-40B4-BE49-F238E27FC236}">
                    <a16:creationId xmlns:a16="http://schemas.microsoft.com/office/drawing/2014/main" id="{49C74FDC-C8FD-4CD9-ADD3-6477DA9445EC}"/>
                  </a:ext>
                </a:extLst>
              </p:cNvPr>
              <p:cNvSpPr/>
              <p:nvPr/>
            </p:nvSpPr>
            <p:spPr>
              <a:xfrm>
                <a:off x="4949190" y="32385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Rectangle: Rounded Corners 127">
                <a:extLst>
                  <a:ext uri="{FF2B5EF4-FFF2-40B4-BE49-F238E27FC236}">
                    <a16:creationId xmlns:a16="http://schemas.microsoft.com/office/drawing/2014/main" id="{450E3B2D-BA12-4DE8-AB9B-AFB8C383A772}"/>
                  </a:ext>
                </a:extLst>
              </p:cNvPr>
              <p:cNvSpPr/>
              <p:nvPr/>
            </p:nvSpPr>
            <p:spPr>
              <a:xfrm>
                <a:off x="4949190" y="373062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Rectangle: Rounded Corners 128">
                <a:extLst>
                  <a:ext uri="{FF2B5EF4-FFF2-40B4-BE49-F238E27FC236}">
                    <a16:creationId xmlns:a16="http://schemas.microsoft.com/office/drawing/2014/main" id="{4145384E-7100-4F9B-A864-7EDEBB887FD9}"/>
                  </a:ext>
                </a:extLst>
              </p:cNvPr>
              <p:cNvSpPr/>
              <p:nvPr/>
            </p:nvSpPr>
            <p:spPr>
              <a:xfrm>
                <a:off x="4949190" y="421957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Rectangle: Rounded Corners 129">
                <a:extLst>
                  <a:ext uri="{FF2B5EF4-FFF2-40B4-BE49-F238E27FC236}">
                    <a16:creationId xmlns:a16="http://schemas.microsoft.com/office/drawing/2014/main" id="{0DF667E6-C151-4D74-9B5F-2899083982C9}"/>
                  </a:ext>
                </a:extLst>
              </p:cNvPr>
              <p:cNvSpPr/>
              <p:nvPr/>
            </p:nvSpPr>
            <p:spPr>
              <a:xfrm>
                <a:off x="4949190" y="47117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42DA6EF0-7E90-4EFB-A9F4-16EBBAAB6F2C}"/>
              </a:ext>
            </a:extLst>
          </p:cNvPr>
          <p:cNvGrpSpPr/>
          <p:nvPr/>
        </p:nvGrpSpPr>
        <p:grpSpPr>
          <a:xfrm>
            <a:off x="10230856" y="3384988"/>
            <a:ext cx="501650" cy="486188"/>
            <a:chOff x="1901825" y="1580737"/>
            <a:chExt cx="501650" cy="486188"/>
          </a:xfrm>
        </p:grpSpPr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655CDA6D-3C58-48DD-89DF-454202EA9A36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: Rounded Corners 144">
              <a:extLst>
                <a:ext uri="{FF2B5EF4-FFF2-40B4-BE49-F238E27FC236}">
                  <a16:creationId xmlns:a16="http://schemas.microsoft.com/office/drawing/2014/main" id="{D7335F34-88D4-4D8A-8221-9E78AC06A1A0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: Rounded Corners 145">
              <a:extLst>
                <a:ext uri="{FF2B5EF4-FFF2-40B4-BE49-F238E27FC236}">
                  <a16:creationId xmlns:a16="http://schemas.microsoft.com/office/drawing/2014/main" id="{E5B0E8F5-BA1F-4328-9F3A-D8888DD22882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11BADC48-2DCA-43D5-AFE2-7243E62B5D82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92555C16-F3E9-4074-889F-E2C4CB769ED4}"/>
              </a:ext>
            </a:extLst>
          </p:cNvPr>
          <p:cNvGrpSpPr/>
          <p:nvPr/>
        </p:nvGrpSpPr>
        <p:grpSpPr>
          <a:xfrm rot="16200000">
            <a:off x="10309495" y="4761638"/>
            <a:ext cx="335403" cy="633888"/>
            <a:chOff x="3561645" y="1510060"/>
            <a:chExt cx="335403" cy="633888"/>
          </a:xfrm>
        </p:grpSpPr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05B97473-4778-4477-A0D2-E6BF796E33A6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BF65E659-675B-406E-B25A-873FC1E780FC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BF5B184A-BDB1-4E06-A750-9D285B0C14A5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0" name="Rectangle: Rounded Corners 149">
              <a:extLst>
                <a:ext uri="{FF2B5EF4-FFF2-40B4-BE49-F238E27FC236}">
                  <a16:creationId xmlns:a16="http://schemas.microsoft.com/office/drawing/2014/main" id="{A200CFA9-3A9B-424D-AEE7-0FCCFA2591F2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: Rounded Corners 150">
              <a:extLst>
                <a:ext uri="{FF2B5EF4-FFF2-40B4-BE49-F238E27FC236}">
                  <a16:creationId xmlns:a16="http://schemas.microsoft.com/office/drawing/2014/main" id="{4CA4378D-6D8D-4759-B4A8-C6324D74296D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3635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F9E30E65-1B43-4CD4-9E03-D8E3D1A9BEB7}"/>
              </a:ext>
            </a:extLst>
          </p:cNvPr>
          <p:cNvSpPr/>
          <p:nvPr/>
        </p:nvSpPr>
        <p:spPr>
          <a:xfrm>
            <a:off x="753752" y="455138"/>
            <a:ext cx="4983060" cy="5347990"/>
          </a:xfrm>
          <a:custGeom>
            <a:avLst/>
            <a:gdLst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0 w 5503176"/>
              <a:gd name="connsiteY3" fmla="*/ 5729681 h 5729681"/>
              <a:gd name="connsiteX4" fmla="*/ 0 w 5503176"/>
              <a:gd name="connsiteY4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895910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343947 w 5503176"/>
              <a:gd name="connsiteY4" fmla="*/ 5721293 h 5729681"/>
              <a:gd name="connsiteX5" fmla="*/ 0 w 5503176"/>
              <a:gd name="connsiteY5" fmla="*/ 5729681 h 5729681"/>
              <a:gd name="connsiteX6" fmla="*/ 0 w 5503176"/>
              <a:gd name="connsiteY6" fmla="*/ 0 h 5729681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1929466 w 5503176"/>
              <a:gd name="connsiteY4" fmla="*/ 5721293 h 5729682"/>
              <a:gd name="connsiteX5" fmla="*/ 343947 w 5503176"/>
              <a:gd name="connsiteY5" fmla="*/ 5721293 h 5729682"/>
              <a:gd name="connsiteX6" fmla="*/ 0 w 5503176"/>
              <a:gd name="connsiteY6" fmla="*/ 5729681 h 5729682"/>
              <a:gd name="connsiteX7" fmla="*/ 0 w 5503176"/>
              <a:gd name="connsiteY7" fmla="*/ 0 h 5729682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343947 w 5503176"/>
              <a:gd name="connsiteY4" fmla="*/ 5721293 h 5729682"/>
              <a:gd name="connsiteX5" fmla="*/ 0 w 5503176"/>
              <a:gd name="connsiteY5" fmla="*/ 5729681 h 5729682"/>
              <a:gd name="connsiteX6" fmla="*/ 0 w 5503176"/>
              <a:gd name="connsiteY6" fmla="*/ 0 h 57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3176" h="5729682">
                <a:moveTo>
                  <a:pt x="0" y="0"/>
                </a:moveTo>
                <a:lnTo>
                  <a:pt x="5503176" y="0"/>
                </a:lnTo>
                <a:lnTo>
                  <a:pt x="5503176" y="5729681"/>
                </a:lnTo>
                <a:lnTo>
                  <a:pt x="5226339" y="5729682"/>
                </a:lnTo>
                <a:lnTo>
                  <a:pt x="343947" y="5721293"/>
                </a:lnTo>
                <a:lnTo>
                  <a:pt x="0" y="5729681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BD202A6-FD37-47E0-9681-627B811003ED}"/>
              </a:ext>
            </a:extLst>
          </p:cNvPr>
          <p:cNvSpPr/>
          <p:nvPr/>
        </p:nvSpPr>
        <p:spPr>
          <a:xfrm>
            <a:off x="1593123" y="1021365"/>
            <a:ext cx="838899" cy="1484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8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បេឡា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DC49B5-1D96-460C-A8AE-FA7FB9F21F9C}"/>
              </a:ext>
            </a:extLst>
          </p:cNvPr>
          <p:cNvSpPr/>
          <p:nvPr/>
        </p:nvSpPr>
        <p:spPr>
          <a:xfrm>
            <a:off x="4106411" y="4922291"/>
            <a:ext cx="1170264" cy="335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កៅអីរង់ចាំ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B267FD1-654A-4E36-B233-C55EAFF0B518}"/>
              </a:ext>
            </a:extLst>
          </p:cNvPr>
          <p:cNvSpPr/>
          <p:nvPr/>
        </p:nvSpPr>
        <p:spPr>
          <a:xfrm>
            <a:off x="839755" y="5610179"/>
            <a:ext cx="4789259" cy="41945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ច្រកចូល/ទ្វារ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ECE3104-CE19-4175-AD23-C915022C6F39}"/>
              </a:ext>
            </a:extLst>
          </p:cNvPr>
          <p:cNvSpPr/>
          <p:nvPr/>
        </p:nvSpPr>
        <p:spPr>
          <a:xfrm>
            <a:off x="645954" y="6106242"/>
            <a:ext cx="4983060" cy="419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គំរូទី៣</a:t>
            </a:r>
            <a:endParaRPr lang="en-US" sz="1400" dirty="0">
              <a:solidFill>
                <a:schemeClr val="tx1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60921BF6-98BA-402E-BADC-39B21DDC1350}"/>
              </a:ext>
            </a:extLst>
          </p:cNvPr>
          <p:cNvSpPr/>
          <p:nvPr/>
        </p:nvSpPr>
        <p:spPr>
          <a:xfrm>
            <a:off x="6632038" y="455138"/>
            <a:ext cx="4983060" cy="5347990"/>
          </a:xfrm>
          <a:custGeom>
            <a:avLst/>
            <a:gdLst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0 w 5503176"/>
              <a:gd name="connsiteY3" fmla="*/ 5729681 h 5729681"/>
              <a:gd name="connsiteX4" fmla="*/ 0 w 5503176"/>
              <a:gd name="connsiteY4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895910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343947 w 5503176"/>
              <a:gd name="connsiteY4" fmla="*/ 5721293 h 5729681"/>
              <a:gd name="connsiteX5" fmla="*/ 0 w 5503176"/>
              <a:gd name="connsiteY5" fmla="*/ 5729681 h 5729681"/>
              <a:gd name="connsiteX6" fmla="*/ 0 w 5503176"/>
              <a:gd name="connsiteY6" fmla="*/ 0 h 5729681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1929466 w 5503176"/>
              <a:gd name="connsiteY4" fmla="*/ 5721293 h 5729682"/>
              <a:gd name="connsiteX5" fmla="*/ 343947 w 5503176"/>
              <a:gd name="connsiteY5" fmla="*/ 5721293 h 5729682"/>
              <a:gd name="connsiteX6" fmla="*/ 0 w 5503176"/>
              <a:gd name="connsiteY6" fmla="*/ 5729681 h 5729682"/>
              <a:gd name="connsiteX7" fmla="*/ 0 w 5503176"/>
              <a:gd name="connsiteY7" fmla="*/ 0 h 5729682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343947 w 5503176"/>
              <a:gd name="connsiteY4" fmla="*/ 5721293 h 5729682"/>
              <a:gd name="connsiteX5" fmla="*/ 0 w 5503176"/>
              <a:gd name="connsiteY5" fmla="*/ 5729681 h 5729682"/>
              <a:gd name="connsiteX6" fmla="*/ 0 w 5503176"/>
              <a:gd name="connsiteY6" fmla="*/ 0 h 57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3176" h="5729682">
                <a:moveTo>
                  <a:pt x="0" y="0"/>
                </a:moveTo>
                <a:lnTo>
                  <a:pt x="5503176" y="0"/>
                </a:lnTo>
                <a:lnTo>
                  <a:pt x="5503176" y="5729681"/>
                </a:lnTo>
                <a:lnTo>
                  <a:pt x="5226339" y="5729682"/>
                </a:lnTo>
                <a:lnTo>
                  <a:pt x="343947" y="5721293"/>
                </a:lnTo>
                <a:lnTo>
                  <a:pt x="0" y="5729681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082BF58-5259-4ACB-8B1B-4E489BA8FA02}"/>
              </a:ext>
            </a:extLst>
          </p:cNvPr>
          <p:cNvSpPr/>
          <p:nvPr/>
        </p:nvSpPr>
        <p:spPr>
          <a:xfrm>
            <a:off x="10004517" y="998340"/>
            <a:ext cx="838899" cy="1484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8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បេឡា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0992DB-98BA-48FB-AC86-F4EDD0DDD87D}"/>
              </a:ext>
            </a:extLst>
          </p:cNvPr>
          <p:cNvSpPr/>
          <p:nvPr/>
        </p:nvSpPr>
        <p:spPr>
          <a:xfrm>
            <a:off x="7048688" y="4922291"/>
            <a:ext cx="1170264" cy="335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កៅអីរង់ចាំ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3291364-1E0E-4AFE-BF67-8F986FA3A3AA}"/>
              </a:ext>
            </a:extLst>
          </p:cNvPr>
          <p:cNvSpPr/>
          <p:nvPr/>
        </p:nvSpPr>
        <p:spPr>
          <a:xfrm>
            <a:off x="6718041" y="5610179"/>
            <a:ext cx="4789259" cy="41945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ច្រកចូល/ទ្វារ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1A00E3D-A750-4D4F-8E37-827AFFDEF66C}"/>
              </a:ext>
            </a:extLst>
          </p:cNvPr>
          <p:cNvSpPr/>
          <p:nvPr/>
        </p:nvSpPr>
        <p:spPr>
          <a:xfrm>
            <a:off x="6524240" y="6106242"/>
            <a:ext cx="4983060" cy="419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គំរូទី៤</a:t>
            </a:r>
            <a:endParaRPr lang="en-US" sz="1400" dirty="0">
              <a:solidFill>
                <a:schemeClr val="tx1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55AFCB2-55BB-4C1E-8424-3613FCAA17A9}"/>
              </a:ext>
            </a:extLst>
          </p:cNvPr>
          <p:cNvSpPr/>
          <p:nvPr/>
        </p:nvSpPr>
        <p:spPr>
          <a:xfrm>
            <a:off x="1593123" y="3290628"/>
            <a:ext cx="838899" cy="1484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ព័ត៌មាន</a:t>
            </a:r>
          </a:p>
          <a:p>
            <a:pPr algn="ctr">
              <a:lnSpc>
                <a:spcPts val="2000"/>
              </a:lnSpc>
            </a:pPr>
            <a:r>
              <a:rPr lang="km-KH" sz="1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ទទួល</a:t>
            </a:r>
          </a:p>
          <a:p>
            <a:pPr algn="ctr">
              <a:lnSpc>
                <a:spcPts val="2000"/>
              </a:lnSpc>
            </a:pPr>
            <a:r>
              <a:rPr lang="km-KH" sz="1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ប្រគល់</a:t>
            </a:r>
          </a:p>
          <a:p>
            <a:pPr algn="ctr">
              <a:lnSpc>
                <a:spcPts val="2000"/>
              </a:lnSpc>
            </a:pPr>
            <a:r>
              <a:rPr lang="km-KH" sz="1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ឯកសារ</a:t>
            </a:r>
            <a:endParaRPr lang="en-US" sz="16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3306FC5-B1AF-46DF-9FB9-456693867A45}"/>
              </a:ext>
            </a:extLst>
          </p:cNvPr>
          <p:cNvSpPr/>
          <p:nvPr/>
        </p:nvSpPr>
        <p:spPr>
          <a:xfrm>
            <a:off x="10004516" y="3290628"/>
            <a:ext cx="838899" cy="14848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ព័ត៌មាន</a:t>
            </a:r>
          </a:p>
          <a:p>
            <a:pPr algn="ctr">
              <a:lnSpc>
                <a:spcPts val="2000"/>
              </a:lnSpc>
            </a:pPr>
            <a:r>
              <a:rPr lang="km-KH" sz="1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ទទួល</a:t>
            </a:r>
          </a:p>
          <a:p>
            <a:pPr algn="ctr">
              <a:lnSpc>
                <a:spcPts val="2000"/>
              </a:lnSpc>
            </a:pPr>
            <a:r>
              <a:rPr lang="km-KH" sz="1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ប្រគល់</a:t>
            </a:r>
          </a:p>
          <a:p>
            <a:pPr algn="ctr">
              <a:lnSpc>
                <a:spcPts val="2000"/>
              </a:lnSpc>
            </a:pPr>
            <a:r>
              <a:rPr lang="km-KH" sz="16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ឯកសារ</a:t>
            </a:r>
            <a:endParaRPr lang="en-US" sz="1600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5BE79D0-A332-4CC4-9318-F5441922C6B7}"/>
              </a:ext>
            </a:extLst>
          </p:cNvPr>
          <p:cNvGrpSpPr/>
          <p:nvPr/>
        </p:nvGrpSpPr>
        <p:grpSpPr>
          <a:xfrm rot="16200000">
            <a:off x="940965" y="3836015"/>
            <a:ext cx="501650" cy="486188"/>
            <a:chOff x="1901825" y="1580737"/>
            <a:chExt cx="501650" cy="486188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3C87D47B-23B8-438E-9CAB-2B15B94EB250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381F839E-5891-4750-91DE-81EA09B2BAA6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3172F12-EC28-4577-A184-86348250ECE2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739FD87-B832-4EF1-A5FE-F398DB86C9BD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3AC37D9-CA8E-4EB9-A0BE-11068EBFF16E}"/>
              </a:ext>
            </a:extLst>
          </p:cNvPr>
          <p:cNvGrpSpPr/>
          <p:nvPr/>
        </p:nvGrpSpPr>
        <p:grpSpPr>
          <a:xfrm>
            <a:off x="4134758" y="3238500"/>
            <a:ext cx="1225329" cy="1523289"/>
            <a:chOff x="4134758" y="3238500"/>
            <a:chExt cx="1225329" cy="152328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1BC412E0-67FE-4D9D-A105-44839A5C10C6}"/>
                </a:ext>
              </a:extLst>
            </p:cNvPr>
            <p:cNvGrpSpPr/>
            <p:nvPr/>
          </p:nvGrpSpPr>
          <p:grpSpPr>
            <a:xfrm>
              <a:off x="4134758" y="3299523"/>
              <a:ext cx="486189" cy="419405"/>
              <a:chOff x="3025323" y="1970851"/>
              <a:chExt cx="486189" cy="419405"/>
            </a:xfrm>
          </p:grpSpPr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E77A7F72-54BE-4E12-834A-A89BF87709BB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77E1826A-18BF-43DF-9273-B4B5B15296D8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4B6A948A-A202-44AD-8B67-218E5F560617}"/>
                </a:ext>
              </a:extLst>
            </p:cNvPr>
            <p:cNvGrpSpPr/>
            <p:nvPr/>
          </p:nvGrpSpPr>
          <p:grpSpPr>
            <a:xfrm>
              <a:off x="4134758" y="3794823"/>
              <a:ext cx="486189" cy="419405"/>
              <a:chOff x="3025323" y="1970851"/>
              <a:chExt cx="486189" cy="419405"/>
            </a:xfrm>
          </p:grpSpPr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46B6C013-3FEF-459F-A5E1-76DF7F747766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Oval 57">
                <a:extLst>
                  <a:ext uri="{FF2B5EF4-FFF2-40B4-BE49-F238E27FC236}">
                    <a16:creationId xmlns:a16="http://schemas.microsoft.com/office/drawing/2014/main" id="{7B289A25-B73F-4AF5-83C3-26912EC78DBB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79FCAA5C-2A92-49B4-94D6-A7CEAB0B94BE}"/>
                </a:ext>
              </a:extLst>
            </p:cNvPr>
            <p:cNvGrpSpPr/>
            <p:nvPr/>
          </p:nvGrpSpPr>
          <p:grpSpPr>
            <a:xfrm>
              <a:off x="4134758" y="4283773"/>
              <a:ext cx="486189" cy="419405"/>
              <a:chOff x="3025323" y="1970851"/>
              <a:chExt cx="486189" cy="419405"/>
            </a:xfrm>
          </p:grpSpPr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F894D10E-D664-4C8B-B0B4-DDDDBDDD368C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65F9F6A7-F097-43F4-B013-852DE5DE728F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1B98643-5ECD-4FAA-AE55-3DF900860000}"/>
                </a:ext>
              </a:extLst>
            </p:cNvPr>
            <p:cNvSpPr/>
            <p:nvPr/>
          </p:nvSpPr>
          <p:spPr>
            <a:xfrm>
              <a:off x="4210050" y="32385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476A34A-9616-4409-BF86-521EAD2598F6}"/>
                </a:ext>
              </a:extLst>
            </p:cNvPr>
            <p:cNvSpPr/>
            <p:nvPr/>
          </p:nvSpPr>
          <p:spPr>
            <a:xfrm>
              <a:off x="4210050" y="373062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AFF4172E-FC07-49E4-899E-E2BAA0BD166B}"/>
                </a:ext>
              </a:extLst>
            </p:cNvPr>
            <p:cNvSpPr/>
            <p:nvPr/>
          </p:nvSpPr>
          <p:spPr>
            <a:xfrm>
              <a:off x="4210050" y="421957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D11F41E-0D4C-4926-A99F-6001ABFACD14}"/>
                </a:ext>
              </a:extLst>
            </p:cNvPr>
            <p:cNvSpPr/>
            <p:nvPr/>
          </p:nvSpPr>
          <p:spPr>
            <a:xfrm>
              <a:off x="4210050" y="47117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20045A6E-9188-4A09-B428-B7E96520385C}"/>
                </a:ext>
              </a:extLst>
            </p:cNvPr>
            <p:cNvGrpSpPr/>
            <p:nvPr/>
          </p:nvGrpSpPr>
          <p:grpSpPr>
            <a:xfrm>
              <a:off x="4873898" y="3238500"/>
              <a:ext cx="486189" cy="1523289"/>
              <a:chOff x="4873898" y="3238500"/>
              <a:chExt cx="486189" cy="1523289"/>
            </a:xfrm>
          </p:grpSpPr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A63C2DA1-60D0-41DF-BBBD-70A7BBE7B73D}"/>
                  </a:ext>
                </a:extLst>
              </p:cNvPr>
              <p:cNvGrpSpPr/>
              <p:nvPr/>
            </p:nvGrpSpPr>
            <p:grpSpPr>
              <a:xfrm>
                <a:off x="4873898" y="3299523"/>
                <a:ext cx="486189" cy="419405"/>
                <a:chOff x="3025323" y="1970851"/>
                <a:chExt cx="486189" cy="419405"/>
              </a:xfrm>
            </p:grpSpPr>
            <p:sp>
              <p:nvSpPr>
                <p:cNvPr id="53" name="Rectangle: Rounded Corners 52">
                  <a:extLst>
                    <a:ext uri="{FF2B5EF4-FFF2-40B4-BE49-F238E27FC236}">
                      <a16:creationId xmlns:a16="http://schemas.microsoft.com/office/drawing/2014/main" id="{C4E6268B-AFF9-4E85-B87C-9EA4C8D166D2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Oval 53">
                  <a:extLst>
                    <a:ext uri="{FF2B5EF4-FFF2-40B4-BE49-F238E27FC236}">
                      <a16:creationId xmlns:a16="http://schemas.microsoft.com/office/drawing/2014/main" id="{0B2D0615-EB74-4C66-B2C7-156196E8802A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B2517599-B4D2-410C-A46E-104EB1A2B0F6}"/>
                  </a:ext>
                </a:extLst>
              </p:cNvPr>
              <p:cNvGrpSpPr/>
              <p:nvPr/>
            </p:nvGrpSpPr>
            <p:grpSpPr>
              <a:xfrm>
                <a:off x="4873898" y="3794823"/>
                <a:ext cx="486189" cy="419405"/>
                <a:chOff x="3025323" y="1970851"/>
                <a:chExt cx="486189" cy="419405"/>
              </a:xfrm>
            </p:grpSpPr>
            <p:sp>
              <p:nvSpPr>
                <p:cNvPr id="51" name="Rectangle: Rounded Corners 50">
                  <a:extLst>
                    <a:ext uri="{FF2B5EF4-FFF2-40B4-BE49-F238E27FC236}">
                      <a16:creationId xmlns:a16="http://schemas.microsoft.com/office/drawing/2014/main" id="{BFF3B101-1C60-4CD4-8E6D-D6A65EC624A4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55F1478E-D0A8-42CD-8E1A-9FE29E902AA2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D5433174-161C-4406-A4C8-4C984BD170C4}"/>
                  </a:ext>
                </a:extLst>
              </p:cNvPr>
              <p:cNvGrpSpPr/>
              <p:nvPr/>
            </p:nvGrpSpPr>
            <p:grpSpPr>
              <a:xfrm>
                <a:off x="4873898" y="4283773"/>
                <a:ext cx="486189" cy="419405"/>
                <a:chOff x="3025323" y="1970851"/>
                <a:chExt cx="486189" cy="419405"/>
              </a:xfrm>
            </p:grpSpPr>
            <p:sp>
              <p:nvSpPr>
                <p:cNvPr id="49" name="Rectangle: Rounded Corners 48">
                  <a:extLst>
                    <a:ext uri="{FF2B5EF4-FFF2-40B4-BE49-F238E27FC236}">
                      <a16:creationId xmlns:a16="http://schemas.microsoft.com/office/drawing/2014/main" id="{5CD7E84A-286D-4EA3-B7FC-A4FAA9BF44E5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>
                  <a:extLst>
                    <a:ext uri="{FF2B5EF4-FFF2-40B4-BE49-F238E27FC236}">
                      <a16:creationId xmlns:a16="http://schemas.microsoft.com/office/drawing/2014/main" id="{880367C5-0932-470C-8DB4-C7B99332B075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B19D5377-A13A-4F4F-A474-E437B3B14EA6}"/>
                  </a:ext>
                </a:extLst>
              </p:cNvPr>
              <p:cNvSpPr/>
              <p:nvPr/>
            </p:nvSpPr>
            <p:spPr>
              <a:xfrm>
                <a:off x="4949190" y="32385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4EDAC884-F868-40AD-9081-13865F4D1B50}"/>
                  </a:ext>
                </a:extLst>
              </p:cNvPr>
              <p:cNvSpPr/>
              <p:nvPr/>
            </p:nvSpPr>
            <p:spPr>
              <a:xfrm>
                <a:off x="4949190" y="373062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5BD42E6A-01A9-43F1-898D-BAFF82A9551C}"/>
                  </a:ext>
                </a:extLst>
              </p:cNvPr>
              <p:cNvSpPr/>
              <p:nvPr/>
            </p:nvSpPr>
            <p:spPr>
              <a:xfrm>
                <a:off x="4949190" y="421957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DC5CE242-F370-4BBC-BAAC-84E3E5DDEB30}"/>
                  </a:ext>
                </a:extLst>
              </p:cNvPr>
              <p:cNvSpPr/>
              <p:nvPr/>
            </p:nvSpPr>
            <p:spPr>
              <a:xfrm>
                <a:off x="4949190" y="47117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E9D8822-8088-4FDA-ACC0-803B64A0A6D3}"/>
              </a:ext>
            </a:extLst>
          </p:cNvPr>
          <p:cNvGrpSpPr/>
          <p:nvPr/>
        </p:nvGrpSpPr>
        <p:grpSpPr>
          <a:xfrm rot="10800000">
            <a:off x="2600383" y="3755669"/>
            <a:ext cx="335403" cy="633888"/>
            <a:chOff x="3561645" y="1510060"/>
            <a:chExt cx="335403" cy="633888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3C25B7CA-B99F-404E-B00D-09CE6BC29995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A50983C8-A7CC-4DD2-8FE4-6D898CD3BE1E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D4D00FFC-32C5-4B71-A0BB-6D2789D0C9AF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FD0587A5-3D5D-4D73-89F4-8DC24CCC2CC2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AA60943B-9459-40B8-80F0-A78B55787E45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2FE58A2-CB03-43AD-A0FC-E5E232F2F49D}"/>
              </a:ext>
            </a:extLst>
          </p:cNvPr>
          <p:cNvGrpSpPr/>
          <p:nvPr/>
        </p:nvGrpSpPr>
        <p:grpSpPr>
          <a:xfrm rot="16200000">
            <a:off x="940965" y="1576909"/>
            <a:ext cx="501650" cy="486188"/>
            <a:chOff x="1901825" y="1580737"/>
            <a:chExt cx="501650" cy="486188"/>
          </a:xfrm>
        </p:grpSpPr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4E020CB8-91B2-4EB2-A179-D6144E029A44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84F63005-5E5D-4AE7-8D01-25FFFA2B4476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993EFAED-0E0B-484F-B3C0-7CB7C3D084B6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6BF1CA96-1373-4988-A188-5D4E2A1DC4AA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176E4C1C-5CF6-4461-97A0-992FBFA30217}"/>
              </a:ext>
            </a:extLst>
          </p:cNvPr>
          <p:cNvGrpSpPr/>
          <p:nvPr/>
        </p:nvGrpSpPr>
        <p:grpSpPr>
          <a:xfrm rot="10800000">
            <a:off x="2600383" y="1496563"/>
            <a:ext cx="335403" cy="633888"/>
            <a:chOff x="3561645" y="1510060"/>
            <a:chExt cx="335403" cy="633888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E864F4DE-565B-42B7-B915-08706B702AC0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F8AE65F8-AAB3-4893-84D1-1851B7850456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1B1385A7-C0B0-47BE-9AD0-E465F57F208E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B68FC86B-47BA-4BB4-AF2F-F085EA88C5CB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2FA6CD9B-8D2B-41E0-8452-8B913633E1BA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957CB834-3332-4702-801E-3B9FF262A9C9}"/>
              </a:ext>
            </a:extLst>
          </p:cNvPr>
          <p:cNvGrpSpPr/>
          <p:nvPr/>
        </p:nvGrpSpPr>
        <p:grpSpPr>
          <a:xfrm rot="5400000">
            <a:off x="10917773" y="3836015"/>
            <a:ext cx="501650" cy="486188"/>
            <a:chOff x="1901825" y="1580737"/>
            <a:chExt cx="501650" cy="486188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E79F9B5D-512A-4984-AAD3-E3AB7A965798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D8A6A626-3AF1-4523-8C05-70A76C4CCC16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93E458C3-E96F-447E-93A1-E16DD8A73B93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4A1B2C9A-BE00-4F67-839B-5F825FB4F509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922188C9-AF65-4482-A54F-A94763A984D4}"/>
              </a:ext>
            </a:extLst>
          </p:cNvPr>
          <p:cNvGrpSpPr/>
          <p:nvPr/>
        </p:nvGrpSpPr>
        <p:grpSpPr>
          <a:xfrm>
            <a:off x="9532766" y="3755669"/>
            <a:ext cx="335403" cy="633888"/>
            <a:chOff x="3561645" y="1510060"/>
            <a:chExt cx="335403" cy="633888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693ECE5-AF7A-4ADD-A2D9-BDEC9E9E73FF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0C95D933-27B5-4ED0-B56B-7E81AE57FA83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7CDCFE71-B987-4977-B41F-2AFACE7EAA12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7CCC8D80-385A-4039-AB47-43670C5811C1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2753E5C3-9CBB-49D9-866F-AD485D95A822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CCC62C58-915B-4BD5-A6FB-F0BB06ED8C70}"/>
              </a:ext>
            </a:extLst>
          </p:cNvPr>
          <p:cNvGrpSpPr/>
          <p:nvPr/>
        </p:nvGrpSpPr>
        <p:grpSpPr>
          <a:xfrm rot="5400000">
            <a:off x="10917773" y="1576909"/>
            <a:ext cx="501650" cy="486188"/>
            <a:chOff x="1901825" y="1580737"/>
            <a:chExt cx="501650" cy="486188"/>
          </a:xfrm>
        </p:grpSpPr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74819607-D0EA-4FF6-8459-2888706C85CB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D590EC2D-13AB-46FE-BFD5-AF7D5C8F1502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D626BE0F-0148-4C4A-A732-3B3A53ADDC77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B4520222-C769-4352-8B4E-53007B0129BE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9C4B95D-944D-4923-A297-EFFE9278B12C}"/>
              </a:ext>
            </a:extLst>
          </p:cNvPr>
          <p:cNvGrpSpPr/>
          <p:nvPr/>
        </p:nvGrpSpPr>
        <p:grpSpPr>
          <a:xfrm>
            <a:off x="9532766" y="1496563"/>
            <a:ext cx="335403" cy="633888"/>
            <a:chOff x="3561645" y="1510060"/>
            <a:chExt cx="335403" cy="633888"/>
          </a:xfrm>
        </p:grpSpPr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4595021F-F916-4DE1-B4BC-62EBC97450AC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E9596EC7-E7ED-4C9B-AF6C-8B5941880276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6BC4BBB0-2801-4D8A-84A2-2280F9141552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81B6A3FC-C8B5-45FC-9A3C-9E3A88320D81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91767631-5E08-40AC-B8AE-0D60C2701B06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A0C5C535-D8A1-4D53-8C8E-AD82ABEC49F9}"/>
              </a:ext>
            </a:extLst>
          </p:cNvPr>
          <p:cNvGrpSpPr/>
          <p:nvPr/>
        </p:nvGrpSpPr>
        <p:grpSpPr>
          <a:xfrm rot="10800000">
            <a:off x="7075182" y="3238500"/>
            <a:ext cx="1225329" cy="1523289"/>
            <a:chOff x="4134758" y="3238500"/>
            <a:chExt cx="1225329" cy="1523289"/>
          </a:xfrm>
        </p:grpSpPr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E43B5AD7-FEDB-4371-B200-033536355774}"/>
                </a:ext>
              </a:extLst>
            </p:cNvPr>
            <p:cNvGrpSpPr/>
            <p:nvPr/>
          </p:nvGrpSpPr>
          <p:grpSpPr>
            <a:xfrm>
              <a:off x="4134758" y="3299523"/>
              <a:ext cx="486189" cy="419405"/>
              <a:chOff x="3025323" y="1970851"/>
              <a:chExt cx="486189" cy="419405"/>
            </a:xfrm>
          </p:grpSpPr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1DC1E035-20BA-4B39-9F69-AB22CEADD5AC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5B0DF282-1DD0-4A92-8C41-06292F1CFCD2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61183391-E5CA-41AA-A80B-347DC6D76E1F}"/>
                </a:ext>
              </a:extLst>
            </p:cNvPr>
            <p:cNvGrpSpPr/>
            <p:nvPr/>
          </p:nvGrpSpPr>
          <p:grpSpPr>
            <a:xfrm>
              <a:off x="4134758" y="3794823"/>
              <a:ext cx="486189" cy="419405"/>
              <a:chOff x="3025323" y="1970851"/>
              <a:chExt cx="486189" cy="419405"/>
            </a:xfrm>
          </p:grpSpPr>
          <p:sp>
            <p:nvSpPr>
              <p:cNvPr id="124" name="Rectangle: Rounded Corners 123">
                <a:extLst>
                  <a:ext uri="{FF2B5EF4-FFF2-40B4-BE49-F238E27FC236}">
                    <a16:creationId xmlns:a16="http://schemas.microsoft.com/office/drawing/2014/main" id="{45A3F405-A794-4AAB-B183-071A29BDE428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DD01D084-06FF-48F4-A697-80CE5022C7E2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3FB37BF4-7B43-400D-86C0-C18B14096D12}"/>
                </a:ext>
              </a:extLst>
            </p:cNvPr>
            <p:cNvGrpSpPr/>
            <p:nvPr/>
          </p:nvGrpSpPr>
          <p:grpSpPr>
            <a:xfrm>
              <a:off x="4134758" y="4283773"/>
              <a:ext cx="486189" cy="419405"/>
              <a:chOff x="3025323" y="1970851"/>
              <a:chExt cx="486189" cy="419405"/>
            </a:xfrm>
          </p:grpSpPr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691A4ACF-5BF1-4667-A846-FC8C572D4394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2A2BBBFE-54A7-43DD-8704-BC751987E31F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F75D24C6-D70F-4653-924F-E112F33EAEA8}"/>
                </a:ext>
              </a:extLst>
            </p:cNvPr>
            <p:cNvSpPr/>
            <p:nvPr/>
          </p:nvSpPr>
          <p:spPr>
            <a:xfrm>
              <a:off x="4210050" y="32385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597D0C08-A344-4716-8C6B-825AC541A987}"/>
                </a:ext>
              </a:extLst>
            </p:cNvPr>
            <p:cNvSpPr/>
            <p:nvPr/>
          </p:nvSpPr>
          <p:spPr>
            <a:xfrm>
              <a:off x="4210050" y="373062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50EDDE18-3DE3-4802-A5BE-12CC89CDE707}"/>
                </a:ext>
              </a:extLst>
            </p:cNvPr>
            <p:cNvSpPr/>
            <p:nvPr/>
          </p:nvSpPr>
          <p:spPr>
            <a:xfrm>
              <a:off x="4210050" y="421957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85D3D5A7-1BB4-4EBE-9843-03EDFCA18CAE}"/>
                </a:ext>
              </a:extLst>
            </p:cNvPr>
            <p:cNvSpPr/>
            <p:nvPr/>
          </p:nvSpPr>
          <p:spPr>
            <a:xfrm>
              <a:off x="4210050" y="47117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107">
              <a:extLst>
                <a:ext uri="{FF2B5EF4-FFF2-40B4-BE49-F238E27FC236}">
                  <a16:creationId xmlns:a16="http://schemas.microsoft.com/office/drawing/2014/main" id="{B85A188B-C0B9-4D8E-8581-E1B8B72D6F56}"/>
                </a:ext>
              </a:extLst>
            </p:cNvPr>
            <p:cNvGrpSpPr/>
            <p:nvPr/>
          </p:nvGrpSpPr>
          <p:grpSpPr>
            <a:xfrm>
              <a:off x="4873898" y="3238500"/>
              <a:ext cx="486189" cy="1523289"/>
              <a:chOff x="4873898" y="3238500"/>
              <a:chExt cx="486189" cy="1523289"/>
            </a:xfrm>
          </p:grpSpPr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id="{75FC6449-66AD-4F13-A0FD-4EEF1FF599E4}"/>
                  </a:ext>
                </a:extLst>
              </p:cNvPr>
              <p:cNvGrpSpPr/>
              <p:nvPr/>
            </p:nvGrpSpPr>
            <p:grpSpPr>
              <a:xfrm>
                <a:off x="4873898" y="3299523"/>
                <a:ext cx="486189" cy="419405"/>
                <a:chOff x="3025323" y="1970851"/>
                <a:chExt cx="486189" cy="419405"/>
              </a:xfrm>
            </p:grpSpPr>
            <p:sp>
              <p:nvSpPr>
                <p:cNvPr id="120" name="Rectangle: Rounded Corners 119">
                  <a:extLst>
                    <a:ext uri="{FF2B5EF4-FFF2-40B4-BE49-F238E27FC236}">
                      <a16:creationId xmlns:a16="http://schemas.microsoft.com/office/drawing/2014/main" id="{3CAF44FC-FE3A-43C2-9EE5-CCA11271258F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Oval 120">
                  <a:extLst>
                    <a:ext uri="{FF2B5EF4-FFF2-40B4-BE49-F238E27FC236}">
                      <a16:creationId xmlns:a16="http://schemas.microsoft.com/office/drawing/2014/main" id="{A3801D79-AA30-4326-A396-CFF1DF54205A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0" name="Group 109">
                <a:extLst>
                  <a:ext uri="{FF2B5EF4-FFF2-40B4-BE49-F238E27FC236}">
                    <a16:creationId xmlns:a16="http://schemas.microsoft.com/office/drawing/2014/main" id="{CAAE475E-D104-441D-AD41-60AA95684D3B}"/>
                  </a:ext>
                </a:extLst>
              </p:cNvPr>
              <p:cNvGrpSpPr/>
              <p:nvPr/>
            </p:nvGrpSpPr>
            <p:grpSpPr>
              <a:xfrm>
                <a:off x="4873898" y="3794823"/>
                <a:ext cx="486189" cy="419405"/>
                <a:chOff x="3025323" y="1970851"/>
                <a:chExt cx="486189" cy="419405"/>
              </a:xfrm>
            </p:grpSpPr>
            <p:sp>
              <p:nvSpPr>
                <p:cNvPr id="118" name="Rectangle: Rounded Corners 117">
                  <a:extLst>
                    <a:ext uri="{FF2B5EF4-FFF2-40B4-BE49-F238E27FC236}">
                      <a16:creationId xmlns:a16="http://schemas.microsoft.com/office/drawing/2014/main" id="{1B556797-9E25-4C55-A0E5-2470331C6A50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34161915-68D3-4203-B691-8555ADEF418C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4564B440-C592-420C-87D2-D5C56D087F6C}"/>
                  </a:ext>
                </a:extLst>
              </p:cNvPr>
              <p:cNvGrpSpPr/>
              <p:nvPr/>
            </p:nvGrpSpPr>
            <p:grpSpPr>
              <a:xfrm>
                <a:off x="4873898" y="4283773"/>
                <a:ext cx="486189" cy="419405"/>
                <a:chOff x="3025323" y="1970851"/>
                <a:chExt cx="486189" cy="419405"/>
              </a:xfrm>
            </p:grpSpPr>
            <p:sp>
              <p:nvSpPr>
                <p:cNvPr id="116" name="Rectangle: Rounded Corners 115">
                  <a:extLst>
                    <a:ext uri="{FF2B5EF4-FFF2-40B4-BE49-F238E27FC236}">
                      <a16:creationId xmlns:a16="http://schemas.microsoft.com/office/drawing/2014/main" id="{901E73A3-280E-4AA0-82B4-A22B4011D30F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Oval 116">
                  <a:extLst>
                    <a:ext uri="{FF2B5EF4-FFF2-40B4-BE49-F238E27FC236}">
                      <a16:creationId xmlns:a16="http://schemas.microsoft.com/office/drawing/2014/main" id="{3942898F-6808-4AF3-92FB-C5B2D847EBD9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2" name="Rectangle: Rounded Corners 111">
                <a:extLst>
                  <a:ext uri="{FF2B5EF4-FFF2-40B4-BE49-F238E27FC236}">
                    <a16:creationId xmlns:a16="http://schemas.microsoft.com/office/drawing/2014/main" id="{7455F75B-E6E5-4050-B28D-2C6D912FAF17}"/>
                  </a:ext>
                </a:extLst>
              </p:cNvPr>
              <p:cNvSpPr/>
              <p:nvPr/>
            </p:nvSpPr>
            <p:spPr>
              <a:xfrm>
                <a:off x="4949190" y="32385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Rectangle: Rounded Corners 112">
                <a:extLst>
                  <a:ext uri="{FF2B5EF4-FFF2-40B4-BE49-F238E27FC236}">
                    <a16:creationId xmlns:a16="http://schemas.microsoft.com/office/drawing/2014/main" id="{071E98D2-E796-4BF8-A86A-663E0C8CF7E5}"/>
                  </a:ext>
                </a:extLst>
              </p:cNvPr>
              <p:cNvSpPr/>
              <p:nvPr/>
            </p:nvSpPr>
            <p:spPr>
              <a:xfrm>
                <a:off x="4949190" y="373062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Rectangle: Rounded Corners 113">
                <a:extLst>
                  <a:ext uri="{FF2B5EF4-FFF2-40B4-BE49-F238E27FC236}">
                    <a16:creationId xmlns:a16="http://schemas.microsoft.com/office/drawing/2014/main" id="{FBAD20A9-8059-4B24-B77B-205C5A8DCA4B}"/>
                  </a:ext>
                </a:extLst>
              </p:cNvPr>
              <p:cNvSpPr/>
              <p:nvPr/>
            </p:nvSpPr>
            <p:spPr>
              <a:xfrm>
                <a:off x="4949190" y="421957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Rectangle: Rounded Corners 114">
                <a:extLst>
                  <a:ext uri="{FF2B5EF4-FFF2-40B4-BE49-F238E27FC236}">
                    <a16:creationId xmlns:a16="http://schemas.microsoft.com/office/drawing/2014/main" id="{D2A50570-C9FF-4910-89BD-EB6DDBF224AB}"/>
                  </a:ext>
                </a:extLst>
              </p:cNvPr>
              <p:cNvSpPr/>
              <p:nvPr/>
            </p:nvSpPr>
            <p:spPr>
              <a:xfrm>
                <a:off x="4949190" y="47117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8" name="Rectangle 127">
            <a:extLst>
              <a:ext uri="{FF2B5EF4-FFF2-40B4-BE49-F238E27FC236}">
                <a16:creationId xmlns:a16="http://schemas.microsoft.com/office/drawing/2014/main" id="{DC3FB41A-A58E-42D2-9BFA-ABE04CD4ADE8}"/>
              </a:ext>
            </a:extLst>
          </p:cNvPr>
          <p:cNvSpPr/>
          <p:nvPr/>
        </p:nvSpPr>
        <p:spPr>
          <a:xfrm>
            <a:off x="3688783" y="6448286"/>
            <a:ext cx="4983060" cy="4194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ប្លង់ផ្ទះល្វែង/ ឬទីធ្លាស្តង់ដាសាលាឃុំសង្កាត់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610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3F80703E-B456-4BA2-9066-ACF351D6B9F2}"/>
              </a:ext>
            </a:extLst>
          </p:cNvPr>
          <p:cNvSpPr/>
          <p:nvPr/>
        </p:nvSpPr>
        <p:spPr>
          <a:xfrm>
            <a:off x="753752" y="455138"/>
            <a:ext cx="4983060" cy="5347990"/>
          </a:xfrm>
          <a:custGeom>
            <a:avLst/>
            <a:gdLst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0 w 5503176"/>
              <a:gd name="connsiteY3" fmla="*/ 5729681 h 5729681"/>
              <a:gd name="connsiteX4" fmla="*/ 0 w 5503176"/>
              <a:gd name="connsiteY4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895910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343947 w 5503176"/>
              <a:gd name="connsiteY4" fmla="*/ 5721293 h 5729681"/>
              <a:gd name="connsiteX5" fmla="*/ 0 w 5503176"/>
              <a:gd name="connsiteY5" fmla="*/ 5729681 h 5729681"/>
              <a:gd name="connsiteX6" fmla="*/ 0 w 5503176"/>
              <a:gd name="connsiteY6" fmla="*/ 0 h 5729681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1929466 w 5503176"/>
              <a:gd name="connsiteY4" fmla="*/ 5721293 h 5729682"/>
              <a:gd name="connsiteX5" fmla="*/ 343947 w 5503176"/>
              <a:gd name="connsiteY5" fmla="*/ 5721293 h 5729682"/>
              <a:gd name="connsiteX6" fmla="*/ 0 w 5503176"/>
              <a:gd name="connsiteY6" fmla="*/ 5729681 h 5729682"/>
              <a:gd name="connsiteX7" fmla="*/ 0 w 5503176"/>
              <a:gd name="connsiteY7" fmla="*/ 0 h 5729682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343947 w 5503176"/>
              <a:gd name="connsiteY4" fmla="*/ 5721293 h 5729682"/>
              <a:gd name="connsiteX5" fmla="*/ 0 w 5503176"/>
              <a:gd name="connsiteY5" fmla="*/ 5729681 h 5729682"/>
              <a:gd name="connsiteX6" fmla="*/ 0 w 5503176"/>
              <a:gd name="connsiteY6" fmla="*/ 0 h 57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3176" h="5729682">
                <a:moveTo>
                  <a:pt x="0" y="0"/>
                </a:moveTo>
                <a:lnTo>
                  <a:pt x="5503176" y="0"/>
                </a:lnTo>
                <a:lnTo>
                  <a:pt x="5503176" y="5729681"/>
                </a:lnTo>
                <a:lnTo>
                  <a:pt x="5226339" y="5729682"/>
                </a:lnTo>
                <a:lnTo>
                  <a:pt x="343947" y="5721293"/>
                </a:lnTo>
                <a:lnTo>
                  <a:pt x="0" y="5729681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8C346A-B91F-413E-8BCF-4736AB5D7631}"/>
              </a:ext>
            </a:extLst>
          </p:cNvPr>
          <p:cNvSpPr/>
          <p:nvPr/>
        </p:nvSpPr>
        <p:spPr>
          <a:xfrm>
            <a:off x="4106411" y="4922291"/>
            <a:ext cx="1170264" cy="335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កៅអីរង់ចាំ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EB6FD2F-0810-49BA-9831-751141587F14}"/>
              </a:ext>
            </a:extLst>
          </p:cNvPr>
          <p:cNvSpPr/>
          <p:nvPr/>
        </p:nvSpPr>
        <p:spPr>
          <a:xfrm>
            <a:off x="839755" y="5610179"/>
            <a:ext cx="4789259" cy="41945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ច្រកចូល/ទ្វារ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7278E6-F8A7-4691-A966-13CE21131265}"/>
              </a:ext>
            </a:extLst>
          </p:cNvPr>
          <p:cNvSpPr/>
          <p:nvPr/>
        </p:nvSpPr>
        <p:spPr>
          <a:xfrm>
            <a:off x="645954" y="6106242"/>
            <a:ext cx="4983060" cy="419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គំរូទី៥</a:t>
            </a:r>
            <a:endParaRPr lang="en-US" sz="1400" dirty="0">
              <a:solidFill>
                <a:schemeClr val="tx1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D2B8E4E6-161A-4492-A272-4C0EE7B03E5D}"/>
              </a:ext>
            </a:extLst>
          </p:cNvPr>
          <p:cNvSpPr/>
          <p:nvPr/>
        </p:nvSpPr>
        <p:spPr>
          <a:xfrm>
            <a:off x="6632038" y="455138"/>
            <a:ext cx="4983060" cy="5347990"/>
          </a:xfrm>
          <a:custGeom>
            <a:avLst/>
            <a:gdLst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0 w 5503176"/>
              <a:gd name="connsiteY3" fmla="*/ 5729681 h 5729681"/>
              <a:gd name="connsiteX4" fmla="*/ 0 w 5503176"/>
              <a:gd name="connsiteY4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895910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0 w 5503176"/>
              <a:gd name="connsiteY4" fmla="*/ 5729681 h 5729681"/>
              <a:gd name="connsiteX5" fmla="*/ 0 w 5503176"/>
              <a:gd name="connsiteY5" fmla="*/ 0 h 5729681"/>
              <a:gd name="connsiteX0" fmla="*/ 0 w 5503176"/>
              <a:gd name="connsiteY0" fmla="*/ 0 h 5729681"/>
              <a:gd name="connsiteX1" fmla="*/ 5503176 w 5503176"/>
              <a:gd name="connsiteY1" fmla="*/ 0 h 5729681"/>
              <a:gd name="connsiteX2" fmla="*/ 5503176 w 5503176"/>
              <a:gd name="connsiteY2" fmla="*/ 5729681 h 5729681"/>
              <a:gd name="connsiteX3" fmla="*/ 1929466 w 5503176"/>
              <a:gd name="connsiteY3" fmla="*/ 5721293 h 5729681"/>
              <a:gd name="connsiteX4" fmla="*/ 343947 w 5503176"/>
              <a:gd name="connsiteY4" fmla="*/ 5721293 h 5729681"/>
              <a:gd name="connsiteX5" fmla="*/ 0 w 5503176"/>
              <a:gd name="connsiteY5" fmla="*/ 5729681 h 5729681"/>
              <a:gd name="connsiteX6" fmla="*/ 0 w 5503176"/>
              <a:gd name="connsiteY6" fmla="*/ 0 h 5729681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1929466 w 5503176"/>
              <a:gd name="connsiteY4" fmla="*/ 5721293 h 5729682"/>
              <a:gd name="connsiteX5" fmla="*/ 343947 w 5503176"/>
              <a:gd name="connsiteY5" fmla="*/ 5721293 h 5729682"/>
              <a:gd name="connsiteX6" fmla="*/ 0 w 5503176"/>
              <a:gd name="connsiteY6" fmla="*/ 5729681 h 5729682"/>
              <a:gd name="connsiteX7" fmla="*/ 0 w 5503176"/>
              <a:gd name="connsiteY7" fmla="*/ 0 h 5729682"/>
              <a:gd name="connsiteX0" fmla="*/ 0 w 5503176"/>
              <a:gd name="connsiteY0" fmla="*/ 0 h 5729682"/>
              <a:gd name="connsiteX1" fmla="*/ 5503176 w 5503176"/>
              <a:gd name="connsiteY1" fmla="*/ 0 h 5729682"/>
              <a:gd name="connsiteX2" fmla="*/ 5503176 w 5503176"/>
              <a:gd name="connsiteY2" fmla="*/ 5729681 h 5729682"/>
              <a:gd name="connsiteX3" fmla="*/ 5226339 w 5503176"/>
              <a:gd name="connsiteY3" fmla="*/ 5729682 h 5729682"/>
              <a:gd name="connsiteX4" fmla="*/ 343947 w 5503176"/>
              <a:gd name="connsiteY4" fmla="*/ 5721293 h 5729682"/>
              <a:gd name="connsiteX5" fmla="*/ 0 w 5503176"/>
              <a:gd name="connsiteY5" fmla="*/ 5729681 h 5729682"/>
              <a:gd name="connsiteX6" fmla="*/ 0 w 5503176"/>
              <a:gd name="connsiteY6" fmla="*/ 0 h 5729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03176" h="5729682">
                <a:moveTo>
                  <a:pt x="0" y="0"/>
                </a:moveTo>
                <a:lnTo>
                  <a:pt x="5503176" y="0"/>
                </a:lnTo>
                <a:lnTo>
                  <a:pt x="5503176" y="5729681"/>
                </a:lnTo>
                <a:lnTo>
                  <a:pt x="5226339" y="5729682"/>
                </a:lnTo>
                <a:lnTo>
                  <a:pt x="343947" y="5721293"/>
                </a:lnTo>
                <a:lnTo>
                  <a:pt x="0" y="5729681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C848854-C060-4F05-97BD-F0D0039DE27F}"/>
              </a:ext>
            </a:extLst>
          </p:cNvPr>
          <p:cNvSpPr/>
          <p:nvPr/>
        </p:nvSpPr>
        <p:spPr>
          <a:xfrm>
            <a:off x="7344399" y="5070590"/>
            <a:ext cx="1170264" cy="335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កៅអីរង់ចាំ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C3876DF-07EE-4B07-9E42-EBA49D4BA57F}"/>
              </a:ext>
            </a:extLst>
          </p:cNvPr>
          <p:cNvSpPr/>
          <p:nvPr/>
        </p:nvSpPr>
        <p:spPr>
          <a:xfrm>
            <a:off x="6718041" y="5610179"/>
            <a:ext cx="4789259" cy="41945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ច្រកចូល/ទ្វារ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F52FD47-EF62-4785-A67A-FD8473EE0CA3}"/>
              </a:ext>
            </a:extLst>
          </p:cNvPr>
          <p:cNvSpPr/>
          <p:nvPr/>
        </p:nvSpPr>
        <p:spPr>
          <a:xfrm>
            <a:off x="6524240" y="6106242"/>
            <a:ext cx="4983060" cy="419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គំរូទី៦</a:t>
            </a:r>
            <a:endParaRPr lang="en-US" sz="1400" dirty="0">
              <a:solidFill>
                <a:schemeClr val="tx1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760C7BC-B870-4A11-9F76-26A0E53291BA}"/>
              </a:ext>
            </a:extLst>
          </p:cNvPr>
          <p:cNvSpPr/>
          <p:nvPr/>
        </p:nvSpPr>
        <p:spPr>
          <a:xfrm>
            <a:off x="1061952" y="1998713"/>
            <a:ext cx="1761688" cy="805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ព័ត៌មាន</a:t>
            </a:r>
          </a:p>
          <a:p>
            <a:pPr algn="ctr">
              <a:lnSpc>
                <a:spcPts val="2000"/>
              </a:lnSpc>
            </a:pPr>
            <a:r>
              <a:rPr lang="km-KH" sz="1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ទទួល ប្រគល់ឯកសារ</a:t>
            </a:r>
            <a:endParaRPr lang="en-US" sz="1400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42E4D09-920C-4F27-9252-8C541462DAD8}"/>
              </a:ext>
            </a:extLst>
          </p:cNvPr>
          <p:cNvSpPr/>
          <p:nvPr/>
        </p:nvSpPr>
        <p:spPr>
          <a:xfrm>
            <a:off x="3664646" y="1172863"/>
            <a:ext cx="1761688" cy="805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បេឡា</a:t>
            </a: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352EDE0-4215-41E1-AB1B-C89B8CE008F8}"/>
              </a:ext>
            </a:extLst>
          </p:cNvPr>
          <p:cNvSpPr/>
          <p:nvPr/>
        </p:nvSpPr>
        <p:spPr>
          <a:xfrm>
            <a:off x="9547958" y="1998713"/>
            <a:ext cx="1761688" cy="805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ព័ត៌មាន</a:t>
            </a:r>
          </a:p>
          <a:p>
            <a:pPr algn="ctr">
              <a:lnSpc>
                <a:spcPts val="2000"/>
              </a:lnSpc>
            </a:pPr>
            <a:r>
              <a:rPr lang="km-KH" sz="1400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ទទួល ប្រគល់ឯកសារ</a:t>
            </a:r>
            <a:endParaRPr lang="en-US" sz="1400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2A88059-9395-4CA5-8ACF-3C7B738E739D}"/>
              </a:ext>
            </a:extLst>
          </p:cNvPr>
          <p:cNvSpPr/>
          <p:nvPr/>
        </p:nvSpPr>
        <p:spPr>
          <a:xfrm>
            <a:off x="7048688" y="2013402"/>
            <a:ext cx="1761688" cy="8053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បេឡា</a:t>
            </a: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0C22872-78AE-46BB-A219-BDAB49BF9611}"/>
              </a:ext>
            </a:extLst>
          </p:cNvPr>
          <p:cNvSpPr/>
          <p:nvPr/>
        </p:nvSpPr>
        <p:spPr>
          <a:xfrm>
            <a:off x="9805659" y="5070590"/>
            <a:ext cx="1170264" cy="335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កៅអីរង់ចាំ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0B028A0-70D3-4A6B-8C00-68BF33DE5323}"/>
              </a:ext>
            </a:extLst>
          </p:cNvPr>
          <p:cNvGrpSpPr/>
          <p:nvPr/>
        </p:nvGrpSpPr>
        <p:grpSpPr>
          <a:xfrm>
            <a:off x="4134758" y="3238500"/>
            <a:ext cx="1225329" cy="1523289"/>
            <a:chOff x="4134758" y="3238500"/>
            <a:chExt cx="1225329" cy="1523289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01DBEEC3-2DEE-4DA1-BCE0-1CF8D4A1BC8C}"/>
                </a:ext>
              </a:extLst>
            </p:cNvPr>
            <p:cNvGrpSpPr/>
            <p:nvPr/>
          </p:nvGrpSpPr>
          <p:grpSpPr>
            <a:xfrm>
              <a:off x="4134758" y="3299523"/>
              <a:ext cx="486189" cy="419405"/>
              <a:chOff x="3025323" y="1970851"/>
              <a:chExt cx="486189" cy="419405"/>
            </a:xfrm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841F9388-B892-456D-9784-F00ABC39D22E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E391324D-A83E-46D2-A657-C5884E1DCBCE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D95A5CB5-7CBF-49F2-8F69-59DA6B943944}"/>
                </a:ext>
              </a:extLst>
            </p:cNvPr>
            <p:cNvGrpSpPr/>
            <p:nvPr/>
          </p:nvGrpSpPr>
          <p:grpSpPr>
            <a:xfrm>
              <a:off x="4134758" y="3794823"/>
              <a:ext cx="486189" cy="419405"/>
              <a:chOff x="3025323" y="1970851"/>
              <a:chExt cx="486189" cy="419405"/>
            </a:xfrm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FC54060C-1746-4F3A-B2CC-240A3D8E6443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CA8BC299-43F4-4047-A6E3-BB87B705485E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A5BCB46B-63B0-4046-909B-58567F1476B0}"/>
                </a:ext>
              </a:extLst>
            </p:cNvPr>
            <p:cNvGrpSpPr/>
            <p:nvPr/>
          </p:nvGrpSpPr>
          <p:grpSpPr>
            <a:xfrm>
              <a:off x="4134758" y="4283773"/>
              <a:ext cx="486189" cy="419405"/>
              <a:chOff x="3025323" y="1970851"/>
              <a:chExt cx="486189" cy="419405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BB207E60-DE80-4214-B7F6-4FC4C33F6A8F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B1C64DAD-CA8A-4C59-AABC-FFCC98C778FD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D6474D5-9842-49A0-9919-EAC12806BDE3}"/>
                </a:ext>
              </a:extLst>
            </p:cNvPr>
            <p:cNvSpPr/>
            <p:nvPr/>
          </p:nvSpPr>
          <p:spPr>
            <a:xfrm>
              <a:off x="4210050" y="32385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F1E702F-D1C4-40B1-AB7F-A3AAABB290F1}"/>
                </a:ext>
              </a:extLst>
            </p:cNvPr>
            <p:cNvSpPr/>
            <p:nvPr/>
          </p:nvSpPr>
          <p:spPr>
            <a:xfrm>
              <a:off x="4210050" y="373062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F28E0B2C-2366-464D-8407-28637F2F70C8}"/>
                </a:ext>
              </a:extLst>
            </p:cNvPr>
            <p:cNvSpPr/>
            <p:nvPr/>
          </p:nvSpPr>
          <p:spPr>
            <a:xfrm>
              <a:off x="4210050" y="421957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7AAFFAAD-43F4-47BC-8246-9A1B281DEF48}"/>
                </a:ext>
              </a:extLst>
            </p:cNvPr>
            <p:cNvSpPr/>
            <p:nvPr/>
          </p:nvSpPr>
          <p:spPr>
            <a:xfrm>
              <a:off x="4210050" y="47117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97E44702-24DD-4311-A03E-6FCE47C94978}"/>
                </a:ext>
              </a:extLst>
            </p:cNvPr>
            <p:cNvGrpSpPr/>
            <p:nvPr/>
          </p:nvGrpSpPr>
          <p:grpSpPr>
            <a:xfrm>
              <a:off x="4873898" y="3238500"/>
              <a:ext cx="486189" cy="1523289"/>
              <a:chOff x="4873898" y="3238500"/>
              <a:chExt cx="486189" cy="1523289"/>
            </a:xfrm>
          </p:grpSpPr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37A43F9A-FBD8-4720-A3AB-AF8338518E88}"/>
                  </a:ext>
                </a:extLst>
              </p:cNvPr>
              <p:cNvGrpSpPr/>
              <p:nvPr/>
            </p:nvGrpSpPr>
            <p:grpSpPr>
              <a:xfrm>
                <a:off x="4873898" y="3299523"/>
                <a:ext cx="486189" cy="419405"/>
                <a:chOff x="3025323" y="1970851"/>
                <a:chExt cx="486189" cy="419405"/>
              </a:xfrm>
            </p:grpSpPr>
            <p:sp>
              <p:nvSpPr>
                <p:cNvPr id="58" name="Rectangle: Rounded Corners 57">
                  <a:extLst>
                    <a:ext uri="{FF2B5EF4-FFF2-40B4-BE49-F238E27FC236}">
                      <a16:creationId xmlns:a16="http://schemas.microsoft.com/office/drawing/2014/main" id="{E9B2D344-F6F8-406A-869A-4539D7925D15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Oval 58">
                  <a:extLst>
                    <a:ext uri="{FF2B5EF4-FFF2-40B4-BE49-F238E27FC236}">
                      <a16:creationId xmlns:a16="http://schemas.microsoft.com/office/drawing/2014/main" id="{1FC778EA-80F4-44DD-995E-6F6432EE0485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EC691C19-DF59-4506-8F95-4700BD5A750B}"/>
                  </a:ext>
                </a:extLst>
              </p:cNvPr>
              <p:cNvGrpSpPr/>
              <p:nvPr/>
            </p:nvGrpSpPr>
            <p:grpSpPr>
              <a:xfrm>
                <a:off x="4873898" y="3794823"/>
                <a:ext cx="486189" cy="419405"/>
                <a:chOff x="3025323" y="1970851"/>
                <a:chExt cx="486189" cy="419405"/>
              </a:xfrm>
            </p:grpSpPr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413EECC7-7E22-4F01-8B1D-901D413F9046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Oval 56">
                  <a:extLst>
                    <a:ext uri="{FF2B5EF4-FFF2-40B4-BE49-F238E27FC236}">
                      <a16:creationId xmlns:a16="http://schemas.microsoft.com/office/drawing/2014/main" id="{494EF1A1-0AB4-46D2-B5B2-24B520E0D596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ACDC2CBA-0194-4B1A-8AC6-BA2F5166EE28}"/>
                  </a:ext>
                </a:extLst>
              </p:cNvPr>
              <p:cNvGrpSpPr/>
              <p:nvPr/>
            </p:nvGrpSpPr>
            <p:grpSpPr>
              <a:xfrm>
                <a:off x="4873898" y="4283773"/>
                <a:ext cx="486189" cy="419405"/>
                <a:chOff x="3025323" y="1970851"/>
                <a:chExt cx="486189" cy="419405"/>
              </a:xfrm>
            </p:grpSpPr>
            <p:sp>
              <p:nvSpPr>
                <p:cNvPr id="54" name="Rectangle: Rounded Corners 53">
                  <a:extLst>
                    <a:ext uri="{FF2B5EF4-FFF2-40B4-BE49-F238E27FC236}">
                      <a16:creationId xmlns:a16="http://schemas.microsoft.com/office/drawing/2014/main" id="{13DE3BF9-F41A-4C9D-9DD2-6D1F98D7CE49}"/>
                    </a:ext>
                  </a:extLst>
                </p:cNvPr>
                <p:cNvSpPr/>
                <p:nvPr/>
              </p:nvSpPr>
              <p:spPr>
                <a:xfrm rot="5400000">
                  <a:off x="3021698" y="1974476"/>
                  <a:ext cx="419405" cy="412155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>
                  <a:extLst>
                    <a:ext uri="{FF2B5EF4-FFF2-40B4-BE49-F238E27FC236}">
                      <a16:creationId xmlns:a16="http://schemas.microsoft.com/office/drawing/2014/main" id="{A3A71561-4E76-4671-84EC-2B0596B5AD65}"/>
                    </a:ext>
                  </a:extLst>
                </p:cNvPr>
                <p:cNvSpPr/>
                <p:nvPr/>
              </p:nvSpPr>
              <p:spPr>
                <a:xfrm rot="5400000">
                  <a:off x="3239690" y="2118435"/>
                  <a:ext cx="419405" cy="124238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51DBE94D-F7A3-4035-8C27-206A1F5D34FC}"/>
                  </a:ext>
                </a:extLst>
              </p:cNvPr>
              <p:cNvSpPr/>
              <p:nvPr/>
            </p:nvSpPr>
            <p:spPr>
              <a:xfrm>
                <a:off x="4949190" y="32385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C5D0865E-8978-4971-9DF2-C3CE433534D2}"/>
                  </a:ext>
                </a:extLst>
              </p:cNvPr>
              <p:cNvSpPr/>
              <p:nvPr/>
            </p:nvSpPr>
            <p:spPr>
              <a:xfrm>
                <a:off x="4949190" y="373062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C4FE58AE-C5DF-4880-8BCE-A5C813EC79D6}"/>
                  </a:ext>
                </a:extLst>
              </p:cNvPr>
              <p:cNvSpPr/>
              <p:nvPr/>
            </p:nvSpPr>
            <p:spPr>
              <a:xfrm>
                <a:off x="4949190" y="4219575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DCF353F8-7993-4A9C-920C-1CF90DD0F492}"/>
                  </a:ext>
                </a:extLst>
              </p:cNvPr>
              <p:cNvSpPr/>
              <p:nvPr/>
            </p:nvSpPr>
            <p:spPr>
              <a:xfrm>
                <a:off x="4949190" y="4711700"/>
                <a:ext cx="243943" cy="50089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6486E2CA-31D3-47B8-AA90-FF643B2D3450}"/>
              </a:ext>
            </a:extLst>
          </p:cNvPr>
          <p:cNvGrpSpPr/>
          <p:nvPr/>
        </p:nvGrpSpPr>
        <p:grpSpPr>
          <a:xfrm>
            <a:off x="1696456" y="1402367"/>
            <a:ext cx="501650" cy="486188"/>
            <a:chOff x="1901825" y="1580737"/>
            <a:chExt cx="501650" cy="486188"/>
          </a:xfrm>
        </p:grpSpPr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436B04B4-7121-4755-96AC-47B5220CAA0D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9169DAC1-0ACA-4A0E-AF7B-78095BB147F4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17CDA88C-0F7D-4C95-8EAF-94C73F599D43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588468F-1AB4-4634-BE1E-28614FE0344C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46D71BB-AB4B-40BC-81AD-63C61FBF9B95}"/>
              </a:ext>
            </a:extLst>
          </p:cNvPr>
          <p:cNvGrpSpPr/>
          <p:nvPr/>
        </p:nvGrpSpPr>
        <p:grpSpPr>
          <a:xfrm rot="16200000">
            <a:off x="1775095" y="2779017"/>
            <a:ext cx="335403" cy="633888"/>
            <a:chOff x="3561645" y="1510060"/>
            <a:chExt cx="335403" cy="633888"/>
          </a:xfrm>
        </p:grpSpPr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412179A3-1235-4AB6-AE7E-5354CF80192C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EAD45050-0A81-4233-B0E6-B63F7A2E03E5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D08C637C-F767-4FE4-92CA-FEBD71B22AAC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DCB848D6-9520-4EFA-ACE7-CC06146A7827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CE344C81-68B1-4275-A69A-CA04797B94D2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D9E7FA13-C766-4B90-AADB-B3C1B3366570}"/>
              </a:ext>
            </a:extLst>
          </p:cNvPr>
          <p:cNvGrpSpPr/>
          <p:nvPr/>
        </p:nvGrpSpPr>
        <p:grpSpPr>
          <a:xfrm>
            <a:off x="4296224" y="577616"/>
            <a:ext cx="501650" cy="486188"/>
            <a:chOff x="1901825" y="1580737"/>
            <a:chExt cx="501650" cy="486188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BB040ABE-0A6B-4355-B212-57E527431840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F008CAE7-B4D4-49E3-8055-23D3AB8801B0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821DF91F-B7CF-498B-99A1-5417CC022157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140FBD6D-4350-4FC2-B468-795054FA156D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E9ED0AA1-E067-4182-8410-0EA3B00716D7}"/>
              </a:ext>
            </a:extLst>
          </p:cNvPr>
          <p:cNvGrpSpPr/>
          <p:nvPr/>
        </p:nvGrpSpPr>
        <p:grpSpPr>
          <a:xfrm rot="16200000">
            <a:off x="4374863" y="1954266"/>
            <a:ext cx="335403" cy="633888"/>
            <a:chOff x="3561645" y="1510060"/>
            <a:chExt cx="335403" cy="633888"/>
          </a:xfrm>
        </p:grpSpPr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37E35B61-F561-4807-A857-256020FCD2BF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2A6E15F0-1A0F-4494-9726-73897B338857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2296709-C3F0-4146-9F4C-AF36178B911A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6FFF29AB-8A79-4C60-ADB7-C025CF0924A3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07EC5153-484C-4939-A844-C7EB1C5618BE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9FEF113A-C82A-421A-AD8B-C403A11D7AFE}"/>
              </a:ext>
            </a:extLst>
          </p:cNvPr>
          <p:cNvGrpSpPr/>
          <p:nvPr/>
        </p:nvGrpSpPr>
        <p:grpSpPr>
          <a:xfrm>
            <a:off x="7629217" y="1405681"/>
            <a:ext cx="501650" cy="486188"/>
            <a:chOff x="1901825" y="1580737"/>
            <a:chExt cx="501650" cy="486188"/>
          </a:xfrm>
        </p:grpSpPr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DDD7BA23-507A-4D71-BD97-382CC9B22225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DE67FE33-347E-4EE8-A60F-944F76436F4A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F9C3DF95-51D8-45FD-A7BB-36F3DF134A4A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6C5CF81D-6456-41EE-87D2-F9F0053796D1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3D220E8-0111-4709-B3ED-99FABE242264}"/>
              </a:ext>
            </a:extLst>
          </p:cNvPr>
          <p:cNvGrpSpPr/>
          <p:nvPr/>
        </p:nvGrpSpPr>
        <p:grpSpPr>
          <a:xfrm rot="16200000">
            <a:off x="7707856" y="2782331"/>
            <a:ext cx="335403" cy="633888"/>
            <a:chOff x="3561645" y="1510060"/>
            <a:chExt cx="335403" cy="633888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CCA3858B-A096-4C6A-A6FC-5274817B67CB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132B1B4F-D27F-44BD-BF3E-9FA7B9406AA7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67A532A3-763C-44D6-AF65-4CD72ACCCCBF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AF526354-4A11-4707-976C-BA696DA6497A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B696AFB3-91E1-453E-92D1-56A1D8393CF7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571CC196-E303-44E5-8059-5C922FF3DE7E}"/>
              </a:ext>
            </a:extLst>
          </p:cNvPr>
          <p:cNvGrpSpPr/>
          <p:nvPr/>
        </p:nvGrpSpPr>
        <p:grpSpPr>
          <a:xfrm>
            <a:off x="10184158" y="1405681"/>
            <a:ext cx="501650" cy="486188"/>
            <a:chOff x="1901825" y="1580737"/>
            <a:chExt cx="501650" cy="486188"/>
          </a:xfrm>
        </p:grpSpPr>
        <p:sp>
          <p:nvSpPr>
            <p:cNvPr id="100" name="Rectangle: Rounded Corners 99">
              <a:extLst>
                <a:ext uri="{FF2B5EF4-FFF2-40B4-BE49-F238E27FC236}">
                  <a16:creationId xmlns:a16="http://schemas.microsoft.com/office/drawing/2014/main" id="{2F6E4CC5-9271-4ADD-911D-E8C534A1FD21}"/>
                </a:ext>
              </a:extLst>
            </p:cNvPr>
            <p:cNvSpPr/>
            <p:nvPr/>
          </p:nvSpPr>
          <p:spPr>
            <a:xfrm>
              <a:off x="1942795" y="1654770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D6A04E8B-C7AB-4D0F-9CAE-E04D0978A4E1}"/>
                </a:ext>
              </a:extLst>
            </p:cNvPr>
            <p:cNvSpPr/>
            <p:nvPr/>
          </p:nvSpPr>
          <p:spPr>
            <a:xfrm>
              <a:off x="2311400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160D8C1D-AB21-4F99-9449-85306E908CA8}"/>
                </a:ext>
              </a:extLst>
            </p:cNvPr>
            <p:cNvSpPr/>
            <p:nvPr/>
          </p:nvSpPr>
          <p:spPr>
            <a:xfrm>
              <a:off x="1901825" y="1704975"/>
              <a:ext cx="92075" cy="30360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3FF3A2F0-818E-4B26-BB21-DC7B6C68D179}"/>
                </a:ext>
              </a:extLst>
            </p:cNvPr>
            <p:cNvSpPr/>
            <p:nvPr/>
          </p:nvSpPr>
          <p:spPr>
            <a:xfrm>
              <a:off x="1942795" y="1580737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2507F861-DD77-4AE4-B062-B40A8F0A72D3}"/>
              </a:ext>
            </a:extLst>
          </p:cNvPr>
          <p:cNvGrpSpPr/>
          <p:nvPr/>
        </p:nvGrpSpPr>
        <p:grpSpPr>
          <a:xfrm rot="16200000">
            <a:off x="10262797" y="2782331"/>
            <a:ext cx="335403" cy="633888"/>
            <a:chOff x="3561645" y="1510060"/>
            <a:chExt cx="335403" cy="633888"/>
          </a:xfrm>
        </p:grpSpPr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54F8F68F-2CB6-4B69-9A29-92E23050F7E1}"/>
                </a:ext>
              </a:extLst>
            </p:cNvPr>
            <p:cNvGrpSpPr/>
            <p:nvPr/>
          </p:nvGrpSpPr>
          <p:grpSpPr>
            <a:xfrm rot="5400000">
              <a:off x="3449444" y="1663070"/>
              <a:ext cx="559806" cy="335403"/>
              <a:chOff x="1696456" y="4852073"/>
              <a:chExt cx="559806" cy="335403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17539F99-37BB-4063-BF61-DB17255815E9}"/>
                  </a:ext>
                </a:extLst>
              </p:cNvPr>
              <p:cNvSpPr/>
              <p:nvPr/>
            </p:nvSpPr>
            <p:spPr>
              <a:xfrm>
                <a:off x="1696456" y="4852073"/>
                <a:ext cx="559806" cy="286485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4027EA8A-BD30-4B87-805F-680EAA826365}"/>
                  </a:ext>
                </a:extLst>
              </p:cNvPr>
              <p:cNvSpPr/>
              <p:nvPr/>
            </p:nvSpPr>
            <p:spPr>
              <a:xfrm>
                <a:off x="1771571" y="5089640"/>
                <a:ext cx="409575" cy="97836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2F190285-B07E-41D6-9459-AC83AE36A354}"/>
                </a:ext>
              </a:extLst>
            </p:cNvPr>
            <p:cNvSpPr/>
            <p:nvPr/>
          </p:nvSpPr>
          <p:spPr>
            <a:xfrm>
              <a:off x="3688783" y="1510060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3F979FFC-E9CF-4CCC-A32E-39727EF8461B}"/>
                </a:ext>
              </a:extLst>
            </p:cNvPr>
            <p:cNvSpPr/>
            <p:nvPr/>
          </p:nvSpPr>
          <p:spPr>
            <a:xfrm>
              <a:off x="3688783" y="2098229"/>
              <a:ext cx="125980" cy="4571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A3A40651-6F57-4D30-8025-A101AF810C5F}"/>
              </a:ext>
            </a:extLst>
          </p:cNvPr>
          <p:cNvGrpSpPr/>
          <p:nvPr/>
        </p:nvGrpSpPr>
        <p:grpSpPr>
          <a:xfrm rot="5400000">
            <a:off x="8158115" y="4419064"/>
            <a:ext cx="486189" cy="419405"/>
            <a:chOff x="3025323" y="1970851"/>
            <a:chExt cx="486189" cy="419405"/>
          </a:xfrm>
        </p:grpSpPr>
        <p:sp>
          <p:nvSpPr>
            <p:cNvPr id="136" name="Rectangle: Rounded Corners 135">
              <a:extLst>
                <a:ext uri="{FF2B5EF4-FFF2-40B4-BE49-F238E27FC236}">
                  <a16:creationId xmlns:a16="http://schemas.microsoft.com/office/drawing/2014/main" id="{07A0141F-FBC3-449C-A646-AFBCAA31AF19}"/>
                </a:ext>
              </a:extLst>
            </p:cNvPr>
            <p:cNvSpPr/>
            <p:nvPr/>
          </p:nvSpPr>
          <p:spPr>
            <a:xfrm rot="5400000">
              <a:off x="3021698" y="1974476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9F3477F1-C6B7-44F0-8093-186837EA56FD}"/>
                </a:ext>
              </a:extLst>
            </p:cNvPr>
            <p:cNvSpPr/>
            <p:nvPr/>
          </p:nvSpPr>
          <p:spPr>
            <a:xfrm rot="5400000">
              <a:off x="3239690" y="2118435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835527F0-608F-4655-A67C-01288827A029}"/>
              </a:ext>
            </a:extLst>
          </p:cNvPr>
          <p:cNvGrpSpPr/>
          <p:nvPr/>
        </p:nvGrpSpPr>
        <p:grpSpPr>
          <a:xfrm rot="5400000">
            <a:off x="7662815" y="4419064"/>
            <a:ext cx="486189" cy="419405"/>
            <a:chOff x="3025323" y="1970851"/>
            <a:chExt cx="486189" cy="419405"/>
          </a:xfrm>
        </p:grpSpPr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30E35CED-2D63-4DEA-BE57-3AC231424B6F}"/>
                </a:ext>
              </a:extLst>
            </p:cNvPr>
            <p:cNvSpPr/>
            <p:nvPr/>
          </p:nvSpPr>
          <p:spPr>
            <a:xfrm rot="5400000">
              <a:off x="3021698" y="1974476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D52A35BC-0B5F-4CE0-9BB7-F1C96D2C5706}"/>
                </a:ext>
              </a:extLst>
            </p:cNvPr>
            <p:cNvSpPr/>
            <p:nvPr/>
          </p:nvSpPr>
          <p:spPr>
            <a:xfrm rot="5400000">
              <a:off x="3239690" y="2118435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53F43CE5-2A5E-4EA2-9C4C-BD75A1EBEF87}"/>
              </a:ext>
            </a:extLst>
          </p:cNvPr>
          <p:cNvGrpSpPr/>
          <p:nvPr/>
        </p:nvGrpSpPr>
        <p:grpSpPr>
          <a:xfrm rot="5400000">
            <a:off x="7173865" y="4419064"/>
            <a:ext cx="486189" cy="419405"/>
            <a:chOff x="3025323" y="1970851"/>
            <a:chExt cx="486189" cy="419405"/>
          </a:xfrm>
        </p:grpSpPr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CEB6BA51-2130-4AC2-856D-5441AA798608}"/>
                </a:ext>
              </a:extLst>
            </p:cNvPr>
            <p:cNvSpPr/>
            <p:nvPr/>
          </p:nvSpPr>
          <p:spPr>
            <a:xfrm rot="5400000">
              <a:off x="3021698" y="1974476"/>
              <a:ext cx="419405" cy="412155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66638141-B0BD-4080-894C-D0EC6299FD51}"/>
                </a:ext>
              </a:extLst>
            </p:cNvPr>
            <p:cNvSpPr/>
            <p:nvPr/>
          </p:nvSpPr>
          <p:spPr>
            <a:xfrm rot="5400000">
              <a:off x="3239690" y="2118435"/>
              <a:ext cx="419405" cy="12423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6659ADE8-FFF9-4EB0-B3F4-C73C2F4572D6}"/>
              </a:ext>
            </a:extLst>
          </p:cNvPr>
          <p:cNvSpPr/>
          <p:nvPr/>
        </p:nvSpPr>
        <p:spPr>
          <a:xfrm rot="5400000">
            <a:off x="8524919" y="4557891"/>
            <a:ext cx="243943" cy="500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: Rounded Corners 114">
            <a:extLst>
              <a:ext uri="{FF2B5EF4-FFF2-40B4-BE49-F238E27FC236}">
                <a16:creationId xmlns:a16="http://schemas.microsoft.com/office/drawing/2014/main" id="{D5AA8A0D-7C2A-4890-AEB2-8E41FB4F361D}"/>
              </a:ext>
            </a:extLst>
          </p:cNvPr>
          <p:cNvSpPr/>
          <p:nvPr/>
        </p:nvSpPr>
        <p:spPr>
          <a:xfrm rot="5400000">
            <a:off x="8032794" y="4557891"/>
            <a:ext cx="243943" cy="500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72BFAED7-BD89-4D64-A8AC-54FFDBB4E84F}"/>
              </a:ext>
            </a:extLst>
          </p:cNvPr>
          <p:cNvSpPr/>
          <p:nvPr/>
        </p:nvSpPr>
        <p:spPr>
          <a:xfrm rot="5400000">
            <a:off x="7543844" y="4557891"/>
            <a:ext cx="243943" cy="500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814F820E-83C0-4DEC-90C0-51F9DD7616FD}"/>
              </a:ext>
            </a:extLst>
          </p:cNvPr>
          <p:cNvSpPr/>
          <p:nvPr/>
        </p:nvSpPr>
        <p:spPr>
          <a:xfrm rot="5400000">
            <a:off x="7051719" y="4557891"/>
            <a:ext cx="243943" cy="500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92B9BDD5-0920-4BC0-86F4-AB701B9F2983}"/>
              </a:ext>
            </a:extLst>
          </p:cNvPr>
          <p:cNvGrpSpPr/>
          <p:nvPr/>
        </p:nvGrpSpPr>
        <p:grpSpPr>
          <a:xfrm rot="5400000">
            <a:off x="10147696" y="3872081"/>
            <a:ext cx="486189" cy="1523289"/>
            <a:chOff x="4873898" y="3238500"/>
            <a:chExt cx="486189" cy="1523289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26D58345-33F3-4487-9AFF-8CD2F17B2CF2}"/>
                </a:ext>
              </a:extLst>
            </p:cNvPr>
            <p:cNvGrpSpPr/>
            <p:nvPr/>
          </p:nvGrpSpPr>
          <p:grpSpPr>
            <a:xfrm>
              <a:off x="4873898" y="3299523"/>
              <a:ext cx="486189" cy="419405"/>
              <a:chOff x="3025323" y="1970851"/>
              <a:chExt cx="486189" cy="419405"/>
            </a:xfrm>
          </p:grpSpPr>
          <p:sp>
            <p:nvSpPr>
              <p:cNvPr id="130" name="Rectangle: Rounded Corners 129">
                <a:extLst>
                  <a:ext uri="{FF2B5EF4-FFF2-40B4-BE49-F238E27FC236}">
                    <a16:creationId xmlns:a16="http://schemas.microsoft.com/office/drawing/2014/main" id="{D9CE783F-715E-4B1C-BCDF-5D3D9904A699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6F711EDB-8E51-4502-B5B1-F31084CA689C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883A349A-EC80-47CC-8ACE-396A7D75DD75}"/>
                </a:ext>
              </a:extLst>
            </p:cNvPr>
            <p:cNvGrpSpPr/>
            <p:nvPr/>
          </p:nvGrpSpPr>
          <p:grpSpPr>
            <a:xfrm>
              <a:off x="4873898" y="3794823"/>
              <a:ext cx="486189" cy="419405"/>
              <a:chOff x="3025323" y="1970851"/>
              <a:chExt cx="486189" cy="419405"/>
            </a:xfrm>
          </p:grpSpPr>
          <p:sp>
            <p:nvSpPr>
              <p:cNvPr id="128" name="Rectangle: Rounded Corners 127">
                <a:extLst>
                  <a:ext uri="{FF2B5EF4-FFF2-40B4-BE49-F238E27FC236}">
                    <a16:creationId xmlns:a16="http://schemas.microsoft.com/office/drawing/2014/main" id="{D5DDFF9E-F12E-47BA-824C-4CEC0F3E5123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5453652C-926C-4908-B27A-7104305D32A2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E10294B8-13C2-4C23-B4F9-B74F15CA6C73}"/>
                </a:ext>
              </a:extLst>
            </p:cNvPr>
            <p:cNvGrpSpPr/>
            <p:nvPr/>
          </p:nvGrpSpPr>
          <p:grpSpPr>
            <a:xfrm>
              <a:off x="4873898" y="4283773"/>
              <a:ext cx="486189" cy="419405"/>
              <a:chOff x="3025323" y="1970851"/>
              <a:chExt cx="486189" cy="419405"/>
            </a:xfrm>
          </p:grpSpPr>
          <p:sp>
            <p:nvSpPr>
              <p:cNvPr id="126" name="Rectangle: Rounded Corners 125">
                <a:extLst>
                  <a:ext uri="{FF2B5EF4-FFF2-40B4-BE49-F238E27FC236}">
                    <a16:creationId xmlns:a16="http://schemas.microsoft.com/office/drawing/2014/main" id="{9852BB9F-FB56-4FC3-9936-C709D3DB05F2}"/>
                  </a:ext>
                </a:extLst>
              </p:cNvPr>
              <p:cNvSpPr/>
              <p:nvPr/>
            </p:nvSpPr>
            <p:spPr>
              <a:xfrm rot="5400000">
                <a:off x="3021698" y="1974476"/>
                <a:ext cx="419405" cy="412155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A74BAE3A-1175-434C-B613-ABCA1D0CD0DA}"/>
                  </a:ext>
                </a:extLst>
              </p:cNvPr>
              <p:cNvSpPr/>
              <p:nvPr/>
            </p:nvSpPr>
            <p:spPr>
              <a:xfrm rot="5400000">
                <a:off x="3239690" y="2118435"/>
                <a:ext cx="419405" cy="124238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2" name="Rectangle: Rounded Corners 121">
              <a:extLst>
                <a:ext uri="{FF2B5EF4-FFF2-40B4-BE49-F238E27FC236}">
                  <a16:creationId xmlns:a16="http://schemas.microsoft.com/office/drawing/2014/main" id="{308444CF-5307-4A12-9A94-63EE3FC15E23}"/>
                </a:ext>
              </a:extLst>
            </p:cNvPr>
            <p:cNvSpPr/>
            <p:nvPr/>
          </p:nvSpPr>
          <p:spPr>
            <a:xfrm>
              <a:off x="4949190" y="32385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: Rounded Corners 122">
              <a:extLst>
                <a:ext uri="{FF2B5EF4-FFF2-40B4-BE49-F238E27FC236}">
                  <a16:creationId xmlns:a16="http://schemas.microsoft.com/office/drawing/2014/main" id="{06C0D6B4-835C-42EB-9827-56F419BA3E7A}"/>
                </a:ext>
              </a:extLst>
            </p:cNvPr>
            <p:cNvSpPr/>
            <p:nvPr/>
          </p:nvSpPr>
          <p:spPr>
            <a:xfrm>
              <a:off x="4949190" y="373062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1FCB1A7A-3F0A-487F-82D4-3D09887E68D1}"/>
                </a:ext>
              </a:extLst>
            </p:cNvPr>
            <p:cNvSpPr/>
            <p:nvPr/>
          </p:nvSpPr>
          <p:spPr>
            <a:xfrm>
              <a:off x="4949190" y="4219575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: Rounded Corners 124">
              <a:extLst>
                <a:ext uri="{FF2B5EF4-FFF2-40B4-BE49-F238E27FC236}">
                  <a16:creationId xmlns:a16="http://schemas.microsoft.com/office/drawing/2014/main" id="{3C0DDF61-442B-48D7-AFBC-6D3FECCA9306}"/>
                </a:ext>
              </a:extLst>
            </p:cNvPr>
            <p:cNvSpPr/>
            <p:nvPr/>
          </p:nvSpPr>
          <p:spPr>
            <a:xfrm>
              <a:off x="4949190" y="4711700"/>
              <a:ext cx="243943" cy="5008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Rectangle 137">
            <a:extLst>
              <a:ext uri="{FF2B5EF4-FFF2-40B4-BE49-F238E27FC236}">
                <a16:creationId xmlns:a16="http://schemas.microsoft.com/office/drawing/2014/main" id="{B8601082-E3BA-4BF7-A12D-BB92A88ADD8F}"/>
              </a:ext>
            </a:extLst>
          </p:cNvPr>
          <p:cNvSpPr/>
          <p:nvPr/>
        </p:nvSpPr>
        <p:spPr>
          <a:xfrm>
            <a:off x="3688783" y="6448286"/>
            <a:ext cx="4983060" cy="4194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km-KH" sz="1400" dirty="0">
                <a:solidFill>
                  <a:schemeClr val="tx1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ប្លង់ផ្ទះល្វែង/ ឬទីធ្លាស្តង់ដាសាលាឃុំសង្កាត់</a:t>
            </a:r>
            <a:endParaRPr lang="en-US" sz="1400" dirty="0">
              <a:solidFill>
                <a:schemeClr val="tx1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044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141</Words>
  <Application>Microsoft Office PowerPoint</Application>
  <PresentationFormat>Widescreen</PresentationFormat>
  <Paragraphs>44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Khmer OS Battambang</vt:lpstr>
      <vt:lpstr>Khmer OS Muol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borin nhek</dc:creator>
  <cp:lastModifiedBy>borin nhek</cp:lastModifiedBy>
  <cp:revision>6</cp:revision>
  <dcterms:created xsi:type="dcterms:W3CDTF">2021-09-29T11:00:37Z</dcterms:created>
  <dcterms:modified xsi:type="dcterms:W3CDTF">2021-09-29T15:17:24Z</dcterms:modified>
</cp:coreProperties>
</file>